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sldIdLst>
    <p:sldId id="256" r:id="rId2"/>
    <p:sldId id="257" r:id="rId3"/>
    <p:sldId id="258" r:id="rId4"/>
    <p:sldId id="286" r:id="rId5"/>
    <p:sldId id="259" r:id="rId6"/>
    <p:sldId id="308" r:id="rId7"/>
    <p:sldId id="289" r:id="rId8"/>
    <p:sldId id="309" r:id="rId9"/>
    <p:sldId id="260" r:id="rId10"/>
    <p:sldId id="261" r:id="rId11"/>
    <p:sldId id="262" r:id="rId12"/>
  </p:sldIdLst>
  <p:sldSz cx="9144000" cy="5143500" type="screen16x9"/>
  <p:notesSz cx="6858000" cy="9144000"/>
  <p:embeddedFontLst>
    <p:embeddedFont>
      <p:font typeface="Poppins" panose="00000500000000000000" pitchFamily="2" charset="0"/>
      <p:regular r:id="rId14"/>
      <p:bold r:id="rId15"/>
      <p:italic r:id="rId16"/>
      <p:boldItalic r:id="rId17"/>
    </p:embeddedFont>
    <p:embeddedFont>
      <p:font typeface="Poppins Medium" panose="00000600000000000000" pitchFamily="2" charset="0"/>
      <p:regular r:id="rId18"/>
      <p:italic r:id="rId19"/>
    </p:embeddedFont>
    <p:embeddedFont>
      <p:font typeface="Poppins SemiBold" panose="00000700000000000000" pitchFamily="2"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g38zpCd9YnvfHl7XN30w1jQrDLt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3CF4BF-FFB4-8C31-F39C-DF6E01FA938E}" v="1" dt="2024-09-22T05:08:23.3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6d9f59ae6419f487a2d2c5ad40e5894ea6a3f1b3ac5f2242da9f1c39d6b7d67a::" providerId="AD" clId="Web-{5C3CF4BF-FFB4-8C31-F39C-DF6E01FA938E}"/>
    <pc:docChg chg="modSld">
      <pc:chgData name="Guest User" userId="S::urn:spo:anon#6d9f59ae6419f487a2d2c5ad40e5894ea6a3f1b3ac5f2242da9f1c39d6b7d67a::" providerId="AD" clId="Web-{5C3CF4BF-FFB4-8C31-F39C-DF6E01FA938E}" dt="2024-09-22T05:08:23.372" v="0"/>
      <pc:docMkLst>
        <pc:docMk/>
      </pc:docMkLst>
      <pc:sldChg chg="delSp">
        <pc:chgData name="Guest User" userId="S::urn:spo:anon#6d9f59ae6419f487a2d2c5ad40e5894ea6a3f1b3ac5f2242da9f1c39d6b7d67a::" providerId="AD" clId="Web-{5C3CF4BF-FFB4-8C31-F39C-DF6E01FA938E}" dt="2024-09-22T05:08:23.372" v="0"/>
        <pc:sldMkLst>
          <pc:docMk/>
          <pc:sldMk cId="0" sldId="256"/>
        </pc:sldMkLst>
        <pc:picChg chg="del">
          <ac:chgData name="Guest User" userId="S::urn:spo:anon#6d9f59ae6419f487a2d2c5ad40e5894ea6a3f1b3ac5f2242da9f1c39d6b7d67a::" providerId="AD" clId="Web-{5C3CF4BF-FFB4-8C31-F39C-DF6E01FA938E}" dt="2024-09-22T05:08:23.372" v="0"/>
          <ac:picMkLst>
            <pc:docMk/>
            <pc:sldMk cId="0" sldId="256"/>
            <ac:picMk id="65"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9" name="Google Shape;69;p7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8" name="Google Shape;498;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 name="Google Shape;81;p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Fundamental rights and freedom are necessary for a nation for the growth of every individual and also for safeguarding peoples’ interests. They are crucial for the government in the sense that they serve as the nation’s backbone. In difficult times, citizens can be protected by their rights.</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1" indent="0" algn="l" rtl="0">
              <a:lnSpc>
                <a:spcPct val="100000"/>
              </a:lnSpc>
              <a:spcBef>
                <a:spcPts val="0"/>
              </a:spcBef>
              <a:spcAft>
                <a:spcPts val="0"/>
              </a:spcAft>
              <a:buClr>
                <a:srgbClr val="000000"/>
              </a:buClr>
              <a:buSzPts val="1100"/>
              <a:buFont typeface="Arial"/>
              <a:buNone/>
            </a:pPr>
            <a:r>
              <a:rPr lang="en"/>
              <a:t>right to privacy, right to education, right to vote, freedom of expression, etc. </a:t>
            </a:r>
            <a:endParaRPr/>
          </a:p>
          <a:p>
            <a:pPr marL="457200" marR="0" lvl="0" indent="-228600" algn="l" rtl="0">
              <a:lnSpc>
                <a:spcPct val="100000"/>
              </a:lnSpc>
              <a:spcBef>
                <a:spcPts val="0"/>
              </a:spcBef>
              <a:spcAft>
                <a:spcPts val="0"/>
              </a:spcAft>
              <a:buClr>
                <a:srgbClr val="000000"/>
              </a:buClr>
              <a:buSzPts val="1100"/>
              <a:buFont typeface="Arial"/>
              <a:buNone/>
            </a:pPr>
            <a:endParaRPr/>
          </a:p>
        </p:txBody>
      </p:sp>
      <p:sp>
        <p:nvSpPr>
          <p:cNvPr id="119" name="Google Shape;119;p7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10</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9"/>
          <p:cNvSpPr txBox="1">
            <a:spLocks noGrp="1"/>
          </p:cNvSpPr>
          <p:nvPr>
            <p:ph type="ctrTitle"/>
          </p:nvPr>
        </p:nvSpPr>
        <p:spPr>
          <a:xfrm>
            <a:off x="713225" y="1129750"/>
            <a:ext cx="4420800" cy="2023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Clr>
                <a:srgbClr val="191919"/>
              </a:buClr>
              <a:buSzPts val="5200"/>
              <a:buNone/>
              <a:defRPr sz="6000"/>
            </a:lvl1pPr>
            <a:lvl2pPr lvl="1" algn="ctr">
              <a:lnSpc>
                <a:spcPct val="100000"/>
              </a:lnSpc>
              <a:spcBef>
                <a:spcPts val="0"/>
              </a:spcBef>
              <a:spcAft>
                <a:spcPts val="0"/>
              </a:spcAft>
              <a:buClr>
                <a:srgbClr val="191919"/>
              </a:buClr>
              <a:buSzPts val="5200"/>
              <a:buNone/>
              <a:defRPr sz="5200">
                <a:solidFill>
                  <a:srgbClr val="191919"/>
                </a:solidFill>
              </a:defRPr>
            </a:lvl2pPr>
            <a:lvl3pPr lvl="2" algn="ctr">
              <a:lnSpc>
                <a:spcPct val="100000"/>
              </a:lnSpc>
              <a:spcBef>
                <a:spcPts val="0"/>
              </a:spcBef>
              <a:spcAft>
                <a:spcPts val="0"/>
              </a:spcAft>
              <a:buClr>
                <a:srgbClr val="191919"/>
              </a:buClr>
              <a:buSzPts val="5200"/>
              <a:buNone/>
              <a:defRPr sz="5200">
                <a:solidFill>
                  <a:srgbClr val="191919"/>
                </a:solidFill>
              </a:defRPr>
            </a:lvl3pPr>
            <a:lvl4pPr lvl="3" algn="ctr">
              <a:lnSpc>
                <a:spcPct val="100000"/>
              </a:lnSpc>
              <a:spcBef>
                <a:spcPts val="0"/>
              </a:spcBef>
              <a:spcAft>
                <a:spcPts val="0"/>
              </a:spcAft>
              <a:buClr>
                <a:srgbClr val="191919"/>
              </a:buClr>
              <a:buSzPts val="5200"/>
              <a:buNone/>
              <a:defRPr sz="5200">
                <a:solidFill>
                  <a:srgbClr val="191919"/>
                </a:solidFill>
              </a:defRPr>
            </a:lvl4pPr>
            <a:lvl5pPr lvl="4" algn="ctr">
              <a:lnSpc>
                <a:spcPct val="100000"/>
              </a:lnSpc>
              <a:spcBef>
                <a:spcPts val="0"/>
              </a:spcBef>
              <a:spcAft>
                <a:spcPts val="0"/>
              </a:spcAft>
              <a:buClr>
                <a:srgbClr val="191919"/>
              </a:buClr>
              <a:buSzPts val="5200"/>
              <a:buNone/>
              <a:defRPr sz="5200">
                <a:solidFill>
                  <a:srgbClr val="191919"/>
                </a:solidFill>
              </a:defRPr>
            </a:lvl5pPr>
            <a:lvl6pPr lvl="5" algn="ctr">
              <a:lnSpc>
                <a:spcPct val="100000"/>
              </a:lnSpc>
              <a:spcBef>
                <a:spcPts val="0"/>
              </a:spcBef>
              <a:spcAft>
                <a:spcPts val="0"/>
              </a:spcAft>
              <a:buClr>
                <a:srgbClr val="191919"/>
              </a:buClr>
              <a:buSzPts val="5200"/>
              <a:buNone/>
              <a:defRPr sz="5200">
                <a:solidFill>
                  <a:srgbClr val="191919"/>
                </a:solidFill>
              </a:defRPr>
            </a:lvl6pPr>
            <a:lvl7pPr lvl="6" algn="ctr">
              <a:lnSpc>
                <a:spcPct val="100000"/>
              </a:lnSpc>
              <a:spcBef>
                <a:spcPts val="0"/>
              </a:spcBef>
              <a:spcAft>
                <a:spcPts val="0"/>
              </a:spcAft>
              <a:buClr>
                <a:srgbClr val="191919"/>
              </a:buClr>
              <a:buSzPts val="5200"/>
              <a:buNone/>
              <a:defRPr sz="5200">
                <a:solidFill>
                  <a:srgbClr val="191919"/>
                </a:solidFill>
              </a:defRPr>
            </a:lvl7pPr>
            <a:lvl8pPr lvl="7" algn="ctr">
              <a:lnSpc>
                <a:spcPct val="100000"/>
              </a:lnSpc>
              <a:spcBef>
                <a:spcPts val="0"/>
              </a:spcBef>
              <a:spcAft>
                <a:spcPts val="0"/>
              </a:spcAft>
              <a:buClr>
                <a:srgbClr val="191919"/>
              </a:buClr>
              <a:buSzPts val="5200"/>
              <a:buNone/>
              <a:defRPr sz="5200">
                <a:solidFill>
                  <a:srgbClr val="191919"/>
                </a:solidFill>
              </a:defRPr>
            </a:lvl8pPr>
            <a:lvl9pPr lvl="8" algn="ctr">
              <a:lnSpc>
                <a:spcPct val="100000"/>
              </a:lnSpc>
              <a:spcBef>
                <a:spcPts val="0"/>
              </a:spcBef>
              <a:spcAft>
                <a:spcPts val="0"/>
              </a:spcAft>
              <a:buClr>
                <a:srgbClr val="191919"/>
              </a:buClr>
              <a:buSzPts val="5200"/>
              <a:buNone/>
              <a:defRPr sz="5200">
                <a:solidFill>
                  <a:srgbClr val="191919"/>
                </a:solidFill>
              </a:defRPr>
            </a:lvl9pPr>
          </a:lstStyle>
          <a:p>
            <a:endParaRPr/>
          </a:p>
        </p:txBody>
      </p:sp>
      <p:sp>
        <p:nvSpPr>
          <p:cNvPr id="11" name="Google Shape;11;p39"/>
          <p:cNvSpPr txBox="1">
            <a:spLocks noGrp="1"/>
          </p:cNvSpPr>
          <p:nvPr>
            <p:ph type="subTitle" idx="1"/>
          </p:nvPr>
        </p:nvSpPr>
        <p:spPr>
          <a:xfrm>
            <a:off x="713225" y="3319544"/>
            <a:ext cx="2481000" cy="694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sz="16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12" name="Google Shape;12;p39"/>
          <p:cNvGrpSpPr/>
          <p:nvPr/>
        </p:nvGrpSpPr>
        <p:grpSpPr>
          <a:xfrm>
            <a:off x="-801676" y="-1619242"/>
            <a:ext cx="9514225" cy="8244806"/>
            <a:chOff x="-801676" y="-1619242"/>
            <a:chExt cx="9514225" cy="8244806"/>
          </a:xfrm>
        </p:grpSpPr>
        <p:sp>
          <p:nvSpPr>
            <p:cNvPr id="13" name="Google Shape;13;p39"/>
            <p:cNvSpPr/>
            <p:nvPr/>
          </p:nvSpPr>
          <p:spPr>
            <a:xfrm>
              <a:off x="-801676" y="4027631"/>
              <a:ext cx="3211265" cy="2597933"/>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14;p39"/>
            <p:cNvSpPr/>
            <p:nvPr/>
          </p:nvSpPr>
          <p:spPr>
            <a:xfrm rot="9247000">
              <a:off x="5095299" y="-1048625"/>
              <a:ext cx="3211268" cy="2597935"/>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5" name="Google Shape;15;p39"/>
          <p:cNvSpPr/>
          <p:nvPr/>
        </p:nvSpPr>
        <p:spPr>
          <a:xfrm rot="-2414508">
            <a:off x="846743" y="4609211"/>
            <a:ext cx="936095" cy="1116259"/>
          </a:xfrm>
          <a:custGeom>
            <a:avLst/>
            <a:gdLst/>
            <a:ahLst/>
            <a:cxnLst/>
            <a:rect l="l" t="t" r="r" b="b"/>
            <a:pathLst>
              <a:path w="20887" h="24907" extrusionOk="0">
                <a:moveTo>
                  <a:pt x="11490" y="1"/>
                </a:moveTo>
                <a:cubicBezTo>
                  <a:pt x="11195" y="1"/>
                  <a:pt x="10901" y="14"/>
                  <a:pt x="10610" y="40"/>
                </a:cubicBezTo>
                <a:cubicBezTo>
                  <a:pt x="8694" y="224"/>
                  <a:pt x="6756" y="866"/>
                  <a:pt x="4840" y="1967"/>
                </a:cubicBezTo>
                <a:cubicBezTo>
                  <a:pt x="3201" y="2908"/>
                  <a:pt x="1572" y="4181"/>
                  <a:pt x="0" y="5764"/>
                </a:cubicBezTo>
                <a:lnTo>
                  <a:pt x="321" y="6085"/>
                </a:lnTo>
                <a:cubicBezTo>
                  <a:pt x="1870" y="4536"/>
                  <a:pt x="3464" y="3275"/>
                  <a:pt x="5070" y="2357"/>
                </a:cubicBezTo>
                <a:cubicBezTo>
                  <a:pt x="6917" y="1291"/>
                  <a:pt x="8798" y="672"/>
                  <a:pt x="10644" y="499"/>
                </a:cubicBezTo>
                <a:cubicBezTo>
                  <a:pt x="10921" y="476"/>
                  <a:pt x="11202" y="465"/>
                  <a:pt x="11484" y="465"/>
                </a:cubicBezTo>
                <a:cubicBezTo>
                  <a:pt x="12192" y="465"/>
                  <a:pt x="12909" y="538"/>
                  <a:pt x="13615" y="695"/>
                </a:cubicBezTo>
                <a:cubicBezTo>
                  <a:pt x="14612" y="912"/>
                  <a:pt x="15553" y="1268"/>
                  <a:pt x="16402" y="1761"/>
                </a:cubicBezTo>
                <a:cubicBezTo>
                  <a:pt x="17285" y="2254"/>
                  <a:pt x="18042" y="2874"/>
                  <a:pt x="18650" y="3585"/>
                </a:cubicBezTo>
                <a:cubicBezTo>
                  <a:pt x="19292" y="4342"/>
                  <a:pt x="19763" y="5179"/>
                  <a:pt x="20026" y="6085"/>
                </a:cubicBezTo>
                <a:cubicBezTo>
                  <a:pt x="20829" y="8815"/>
                  <a:pt x="19900" y="11693"/>
                  <a:pt x="18994" y="14481"/>
                </a:cubicBezTo>
                <a:cubicBezTo>
                  <a:pt x="18902" y="14779"/>
                  <a:pt x="18799" y="15088"/>
                  <a:pt x="18707" y="15387"/>
                </a:cubicBezTo>
                <a:cubicBezTo>
                  <a:pt x="18111" y="17268"/>
                  <a:pt x="17801" y="18873"/>
                  <a:pt x="17778" y="20296"/>
                </a:cubicBezTo>
                <a:cubicBezTo>
                  <a:pt x="17767" y="21167"/>
                  <a:pt x="17847" y="21982"/>
                  <a:pt x="18053" y="22716"/>
                </a:cubicBezTo>
                <a:cubicBezTo>
                  <a:pt x="18272" y="23530"/>
                  <a:pt x="18616" y="24264"/>
                  <a:pt x="19097" y="24906"/>
                </a:cubicBezTo>
                <a:lnTo>
                  <a:pt x="19464" y="24631"/>
                </a:lnTo>
                <a:cubicBezTo>
                  <a:pt x="19017" y="24035"/>
                  <a:pt x="18696" y="23359"/>
                  <a:pt x="18489" y="22602"/>
                </a:cubicBezTo>
                <a:cubicBezTo>
                  <a:pt x="18306" y="21913"/>
                  <a:pt x="18226" y="21133"/>
                  <a:pt x="18237" y="20308"/>
                </a:cubicBezTo>
                <a:cubicBezTo>
                  <a:pt x="18260" y="18931"/>
                  <a:pt x="18558" y="17371"/>
                  <a:pt x="19143" y="15536"/>
                </a:cubicBezTo>
                <a:cubicBezTo>
                  <a:pt x="19235" y="15226"/>
                  <a:pt x="19338" y="14917"/>
                  <a:pt x="19430" y="14619"/>
                </a:cubicBezTo>
                <a:cubicBezTo>
                  <a:pt x="19888" y="13219"/>
                  <a:pt x="20359" y="11774"/>
                  <a:pt x="20599" y="10317"/>
                </a:cubicBezTo>
                <a:cubicBezTo>
                  <a:pt x="20887" y="8665"/>
                  <a:pt x="20841" y="7243"/>
                  <a:pt x="20462" y="5959"/>
                </a:cubicBezTo>
                <a:cubicBezTo>
                  <a:pt x="20176" y="4984"/>
                  <a:pt x="19682" y="4090"/>
                  <a:pt x="19006" y="3287"/>
                </a:cubicBezTo>
                <a:cubicBezTo>
                  <a:pt x="18351" y="2530"/>
                  <a:pt x="17561" y="1887"/>
                  <a:pt x="16631" y="1360"/>
                </a:cubicBezTo>
                <a:cubicBezTo>
                  <a:pt x="15736" y="843"/>
                  <a:pt x="14750" y="476"/>
                  <a:pt x="13718" y="247"/>
                </a:cubicBezTo>
                <a:cubicBezTo>
                  <a:pt x="12973" y="83"/>
                  <a:pt x="12227" y="1"/>
                  <a:pt x="1149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sp>
        <p:nvSpPr>
          <p:cNvPr id="17" name="Google Shape;17;p43"/>
          <p:cNvSpPr txBox="1">
            <a:spLocks noGrp="1"/>
          </p:cNvSpPr>
          <p:nvPr>
            <p:ph type="title"/>
          </p:nvPr>
        </p:nvSpPr>
        <p:spPr>
          <a:xfrm>
            <a:off x="2770200" y="2059425"/>
            <a:ext cx="3603600" cy="15588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3600"/>
              <a:buNone/>
              <a:defRPr sz="40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8" name="Google Shape;18;p43"/>
          <p:cNvSpPr txBox="1">
            <a:spLocks noGrp="1"/>
          </p:cNvSpPr>
          <p:nvPr>
            <p:ph type="title" idx="2"/>
          </p:nvPr>
        </p:nvSpPr>
        <p:spPr>
          <a:xfrm>
            <a:off x="3893250" y="981637"/>
            <a:ext cx="13575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lt1"/>
              </a:buClr>
              <a:buSzPts val="6000"/>
              <a:buNone/>
              <a:defRPr sz="6000"/>
            </a:lvl1pPr>
            <a:lvl2pPr lvl="1" algn="ctr">
              <a:lnSpc>
                <a:spcPct val="100000"/>
              </a:lnSpc>
              <a:spcBef>
                <a:spcPts val="0"/>
              </a:spcBef>
              <a:spcAft>
                <a:spcPts val="0"/>
              </a:spcAft>
              <a:buClr>
                <a:schemeClr val="lt1"/>
              </a:buClr>
              <a:buSzPts val="6000"/>
              <a:buNone/>
              <a:defRPr sz="6000">
                <a:solidFill>
                  <a:schemeClr val="lt1"/>
                </a:solidFill>
              </a:defRPr>
            </a:lvl2pPr>
            <a:lvl3pPr lvl="2" algn="ctr">
              <a:lnSpc>
                <a:spcPct val="100000"/>
              </a:lnSpc>
              <a:spcBef>
                <a:spcPts val="0"/>
              </a:spcBef>
              <a:spcAft>
                <a:spcPts val="0"/>
              </a:spcAft>
              <a:buClr>
                <a:schemeClr val="lt1"/>
              </a:buClr>
              <a:buSzPts val="6000"/>
              <a:buNone/>
              <a:defRPr sz="6000">
                <a:solidFill>
                  <a:schemeClr val="lt1"/>
                </a:solidFill>
              </a:defRPr>
            </a:lvl3pPr>
            <a:lvl4pPr lvl="3" algn="ctr">
              <a:lnSpc>
                <a:spcPct val="100000"/>
              </a:lnSpc>
              <a:spcBef>
                <a:spcPts val="0"/>
              </a:spcBef>
              <a:spcAft>
                <a:spcPts val="0"/>
              </a:spcAft>
              <a:buClr>
                <a:schemeClr val="lt1"/>
              </a:buClr>
              <a:buSzPts val="6000"/>
              <a:buNone/>
              <a:defRPr sz="6000">
                <a:solidFill>
                  <a:schemeClr val="lt1"/>
                </a:solidFill>
              </a:defRPr>
            </a:lvl4pPr>
            <a:lvl5pPr lvl="4" algn="ctr">
              <a:lnSpc>
                <a:spcPct val="100000"/>
              </a:lnSpc>
              <a:spcBef>
                <a:spcPts val="0"/>
              </a:spcBef>
              <a:spcAft>
                <a:spcPts val="0"/>
              </a:spcAft>
              <a:buClr>
                <a:schemeClr val="lt1"/>
              </a:buClr>
              <a:buSzPts val="6000"/>
              <a:buNone/>
              <a:defRPr sz="6000">
                <a:solidFill>
                  <a:schemeClr val="lt1"/>
                </a:solidFill>
              </a:defRPr>
            </a:lvl5pPr>
            <a:lvl6pPr lvl="5" algn="ctr">
              <a:lnSpc>
                <a:spcPct val="100000"/>
              </a:lnSpc>
              <a:spcBef>
                <a:spcPts val="0"/>
              </a:spcBef>
              <a:spcAft>
                <a:spcPts val="0"/>
              </a:spcAft>
              <a:buClr>
                <a:schemeClr val="lt1"/>
              </a:buClr>
              <a:buSzPts val="6000"/>
              <a:buNone/>
              <a:defRPr sz="6000">
                <a:solidFill>
                  <a:schemeClr val="lt1"/>
                </a:solidFill>
              </a:defRPr>
            </a:lvl6pPr>
            <a:lvl7pPr lvl="6" algn="ctr">
              <a:lnSpc>
                <a:spcPct val="100000"/>
              </a:lnSpc>
              <a:spcBef>
                <a:spcPts val="0"/>
              </a:spcBef>
              <a:spcAft>
                <a:spcPts val="0"/>
              </a:spcAft>
              <a:buClr>
                <a:schemeClr val="lt1"/>
              </a:buClr>
              <a:buSzPts val="6000"/>
              <a:buNone/>
              <a:defRPr sz="6000">
                <a:solidFill>
                  <a:schemeClr val="lt1"/>
                </a:solidFill>
              </a:defRPr>
            </a:lvl7pPr>
            <a:lvl8pPr lvl="7" algn="ctr">
              <a:lnSpc>
                <a:spcPct val="100000"/>
              </a:lnSpc>
              <a:spcBef>
                <a:spcPts val="0"/>
              </a:spcBef>
              <a:spcAft>
                <a:spcPts val="0"/>
              </a:spcAft>
              <a:buClr>
                <a:schemeClr val="lt1"/>
              </a:buClr>
              <a:buSzPts val="6000"/>
              <a:buNone/>
              <a:defRPr sz="6000">
                <a:solidFill>
                  <a:schemeClr val="lt1"/>
                </a:solidFill>
              </a:defRPr>
            </a:lvl8pPr>
            <a:lvl9pPr lvl="8" algn="ctr">
              <a:lnSpc>
                <a:spcPct val="100000"/>
              </a:lnSpc>
              <a:spcBef>
                <a:spcPts val="0"/>
              </a:spcBef>
              <a:spcAft>
                <a:spcPts val="0"/>
              </a:spcAft>
              <a:buClr>
                <a:schemeClr val="lt1"/>
              </a:buClr>
              <a:buSzPts val="6000"/>
              <a:buNone/>
              <a:defRPr sz="6000">
                <a:solidFill>
                  <a:schemeClr val="lt1"/>
                </a:solidFill>
              </a:defRPr>
            </a:lvl9pPr>
          </a:lstStyle>
          <a:p>
            <a:endParaRPr/>
          </a:p>
        </p:txBody>
      </p:sp>
      <p:sp>
        <p:nvSpPr>
          <p:cNvPr id="19" name="Google Shape;19;p43"/>
          <p:cNvSpPr txBox="1">
            <a:spLocks noGrp="1"/>
          </p:cNvSpPr>
          <p:nvPr>
            <p:ph type="subTitle" idx="1"/>
          </p:nvPr>
        </p:nvSpPr>
        <p:spPr>
          <a:xfrm>
            <a:off x="2770200" y="3682850"/>
            <a:ext cx="3603600" cy="70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grpSp>
        <p:nvGrpSpPr>
          <p:cNvPr id="20" name="Google Shape;20;p43"/>
          <p:cNvGrpSpPr/>
          <p:nvPr/>
        </p:nvGrpSpPr>
        <p:grpSpPr>
          <a:xfrm>
            <a:off x="-600031" y="-2179690"/>
            <a:ext cx="11846873" cy="5316993"/>
            <a:chOff x="-600031" y="-2179690"/>
            <a:chExt cx="11846873" cy="5316993"/>
          </a:xfrm>
        </p:grpSpPr>
        <p:sp>
          <p:nvSpPr>
            <p:cNvPr id="21" name="Google Shape;21;p43"/>
            <p:cNvSpPr/>
            <p:nvPr/>
          </p:nvSpPr>
          <p:spPr>
            <a:xfrm rot="-3348758">
              <a:off x="6664900" y="-1393833"/>
              <a:ext cx="3883583" cy="3745279"/>
            </a:xfrm>
            <a:custGeom>
              <a:avLst/>
              <a:gdLst/>
              <a:ahLst/>
              <a:cxnLst/>
              <a:rect l="l" t="t" r="r" b="b"/>
              <a:pathLst>
                <a:path w="86655" h="83569" extrusionOk="0">
                  <a:moveTo>
                    <a:pt x="53059" y="23422"/>
                  </a:moveTo>
                  <a:cubicBezTo>
                    <a:pt x="53415" y="23434"/>
                    <a:pt x="53691" y="23605"/>
                    <a:pt x="53897" y="23916"/>
                  </a:cubicBezTo>
                  <a:cubicBezTo>
                    <a:pt x="54092" y="24237"/>
                    <a:pt x="54206" y="24696"/>
                    <a:pt x="54206" y="25223"/>
                  </a:cubicBezTo>
                  <a:cubicBezTo>
                    <a:pt x="54218" y="25739"/>
                    <a:pt x="54115" y="26266"/>
                    <a:pt x="53931" y="26714"/>
                  </a:cubicBezTo>
                  <a:cubicBezTo>
                    <a:pt x="53839" y="26955"/>
                    <a:pt x="53737" y="27184"/>
                    <a:pt x="53622" y="27425"/>
                  </a:cubicBezTo>
                  <a:cubicBezTo>
                    <a:pt x="52876" y="26932"/>
                    <a:pt x="52154" y="26347"/>
                    <a:pt x="51867" y="25521"/>
                  </a:cubicBezTo>
                  <a:cubicBezTo>
                    <a:pt x="51695" y="25005"/>
                    <a:pt x="51798" y="24351"/>
                    <a:pt x="52142" y="23893"/>
                  </a:cubicBezTo>
                  <a:cubicBezTo>
                    <a:pt x="52371" y="23582"/>
                    <a:pt x="52681" y="23422"/>
                    <a:pt x="53013" y="23422"/>
                  </a:cubicBezTo>
                  <a:close/>
                  <a:moveTo>
                    <a:pt x="5093" y="71744"/>
                  </a:moveTo>
                  <a:cubicBezTo>
                    <a:pt x="4979" y="73407"/>
                    <a:pt x="4543" y="74542"/>
                    <a:pt x="3740" y="75242"/>
                  </a:cubicBezTo>
                  <a:cubicBezTo>
                    <a:pt x="3343" y="75586"/>
                    <a:pt x="2789" y="75775"/>
                    <a:pt x="2236" y="75775"/>
                  </a:cubicBezTo>
                  <a:cubicBezTo>
                    <a:pt x="2071" y="75775"/>
                    <a:pt x="1905" y="75758"/>
                    <a:pt x="1744" y="75723"/>
                  </a:cubicBezTo>
                  <a:cubicBezTo>
                    <a:pt x="1217" y="75609"/>
                    <a:pt x="827" y="75310"/>
                    <a:pt x="643" y="74887"/>
                  </a:cubicBezTo>
                  <a:cubicBezTo>
                    <a:pt x="437" y="74428"/>
                    <a:pt x="518" y="73957"/>
                    <a:pt x="632" y="73648"/>
                  </a:cubicBezTo>
                  <a:cubicBezTo>
                    <a:pt x="781" y="73235"/>
                    <a:pt x="1079" y="72845"/>
                    <a:pt x="1435" y="72570"/>
                  </a:cubicBezTo>
                  <a:cubicBezTo>
                    <a:pt x="2226" y="71996"/>
                    <a:pt x="3281" y="71847"/>
                    <a:pt x="4119" y="71790"/>
                  </a:cubicBezTo>
                  <a:cubicBezTo>
                    <a:pt x="4440" y="71767"/>
                    <a:pt x="4761" y="71744"/>
                    <a:pt x="5093" y="71744"/>
                  </a:cubicBezTo>
                  <a:close/>
                  <a:moveTo>
                    <a:pt x="29398" y="1"/>
                  </a:moveTo>
                  <a:cubicBezTo>
                    <a:pt x="27482" y="827"/>
                    <a:pt x="25797" y="2192"/>
                    <a:pt x="24512" y="3935"/>
                  </a:cubicBezTo>
                  <a:cubicBezTo>
                    <a:pt x="23215" y="5690"/>
                    <a:pt x="22425" y="7698"/>
                    <a:pt x="22195" y="9773"/>
                  </a:cubicBezTo>
                  <a:cubicBezTo>
                    <a:pt x="21966" y="11838"/>
                    <a:pt x="22298" y="13983"/>
                    <a:pt x="23181" y="15967"/>
                  </a:cubicBezTo>
                  <a:cubicBezTo>
                    <a:pt x="24053" y="17951"/>
                    <a:pt x="25395" y="19649"/>
                    <a:pt x="27081" y="20888"/>
                  </a:cubicBezTo>
                  <a:cubicBezTo>
                    <a:pt x="29088" y="22344"/>
                    <a:pt x="31554" y="23215"/>
                    <a:pt x="34422" y="23445"/>
                  </a:cubicBezTo>
                  <a:cubicBezTo>
                    <a:pt x="34957" y="23494"/>
                    <a:pt x="35509" y="23517"/>
                    <a:pt x="36074" y="23517"/>
                  </a:cubicBezTo>
                  <a:cubicBezTo>
                    <a:pt x="36838" y="23517"/>
                    <a:pt x="37626" y="23474"/>
                    <a:pt x="38424" y="23388"/>
                  </a:cubicBezTo>
                  <a:cubicBezTo>
                    <a:pt x="39709" y="23261"/>
                    <a:pt x="41028" y="23021"/>
                    <a:pt x="42359" y="22677"/>
                  </a:cubicBezTo>
                  <a:cubicBezTo>
                    <a:pt x="44939" y="22012"/>
                    <a:pt x="47474" y="21048"/>
                    <a:pt x="49929" y="20108"/>
                  </a:cubicBezTo>
                  <a:cubicBezTo>
                    <a:pt x="52291" y="19213"/>
                    <a:pt x="54734" y="18273"/>
                    <a:pt x="57200" y="17618"/>
                  </a:cubicBezTo>
                  <a:cubicBezTo>
                    <a:pt x="60079" y="16861"/>
                    <a:pt x="63061" y="16460"/>
                    <a:pt x="66066" y="16425"/>
                  </a:cubicBezTo>
                  <a:cubicBezTo>
                    <a:pt x="66205" y="16424"/>
                    <a:pt x="66343" y="16423"/>
                    <a:pt x="66482" y="16423"/>
                  </a:cubicBezTo>
                  <a:cubicBezTo>
                    <a:pt x="69337" y="16423"/>
                    <a:pt x="72187" y="16756"/>
                    <a:pt x="74943" y="17424"/>
                  </a:cubicBezTo>
                  <a:cubicBezTo>
                    <a:pt x="76905" y="17894"/>
                    <a:pt x="78568" y="18490"/>
                    <a:pt x="80025" y="19236"/>
                  </a:cubicBezTo>
                  <a:cubicBezTo>
                    <a:pt x="81722" y="20119"/>
                    <a:pt x="83122" y="21209"/>
                    <a:pt x="84154" y="22493"/>
                  </a:cubicBezTo>
                  <a:cubicBezTo>
                    <a:pt x="84704" y="23170"/>
                    <a:pt x="85151" y="23939"/>
                    <a:pt x="85495" y="24787"/>
                  </a:cubicBezTo>
                  <a:cubicBezTo>
                    <a:pt x="85828" y="25624"/>
                    <a:pt x="86046" y="26496"/>
                    <a:pt x="86115" y="27367"/>
                  </a:cubicBezTo>
                  <a:cubicBezTo>
                    <a:pt x="86195" y="28274"/>
                    <a:pt x="86127" y="29134"/>
                    <a:pt x="85908" y="29949"/>
                  </a:cubicBezTo>
                  <a:cubicBezTo>
                    <a:pt x="85679" y="30797"/>
                    <a:pt x="85289" y="31554"/>
                    <a:pt x="84761" y="32208"/>
                  </a:cubicBezTo>
                  <a:cubicBezTo>
                    <a:pt x="83258" y="34065"/>
                    <a:pt x="80767" y="34999"/>
                    <a:pt x="77335" y="34999"/>
                  </a:cubicBezTo>
                  <a:cubicBezTo>
                    <a:pt x="76421" y="34999"/>
                    <a:pt x="75440" y="34933"/>
                    <a:pt x="74393" y="34800"/>
                  </a:cubicBezTo>
                  <a:cubicBezTo>
                    <a:pt x="70814" y="34353"/>
                    <a:pt x="67271" y="33515"/>
                    <a:pt x="63841" y="32322"/>
                  </a:cubicBezTo>
                  <a:cubicBezTo>
                    <a:pt x="60412" y="31118"/>
                    <a:pt x="57120" y="29559"/>
                    <a:pt x="54046" y="27689"/>
                  </a:cubicBezTo>
                  <a:cubicBezTo>
                    <a:pt x="54035" y="27678"/>
                    <a:pt x="54023" y="27678"/>
                    <a:pt x="54012" y="27666"/>
                  </a:cubicBezTo>
                  <a:cubicBezTo>
                    <a:pt x="54137" y="27413"/>
                    <a:pt x="54252" y="27150"/>
                    <a:pt x="54356" y="26886"/>
                  </a:cubicBezTo>
                  <a:cubicBezTo>
                    <a:pt x="54746" y="25945"/>
                    <a:pt x="54838" y="24535"/>
                    <a:pt x="54275" y="23663"/>
                  </a:cubicBezTo>
                  <a:cubicBezTo>
                    <a:pt x="54000" y="23227"/>
                    <a:pt x="53587" y="22986"/>
                    <a:pt x="53082" y="22963"/>
                  </a:cubicBezTo>
                  <a:cubicBezTo>
                    <a:pt x="53059" y="22962"/>
                    <a:pt x="53036" y="22962"/>
                    <a:pt x="53014" y="22962"/>
                  </a:cubicBezTo>
                  <a:cubicBezTo>
                    <a:pt x="52536" y="22962"/>
                    <a:pt x="52103" y="23190"/>
                    <a:pt x="51775" y="23617"/>
                  </a:cubicBezTo>
                  <a:cubicBezTo>
                    <a:pt x="51351" y="24191"/>
                    <a:pt x="51213" y="25017"/>
                    <a:pt x="51431" y="25670"/>
                  </a:cubicBezTo>
                  <a:cubicBezTo>
                    <a:pt x="51764" y="26645"/>
                    <a:pt x="52590" y="27299"/>
                    <a:pt x="53415" y="27838"/>
                  </a:cubicBezTo>
                  <a:cubicBezTo>
                    <a:pt x="52876" y="28870"/>
                    <a:pt x="52188" y="29845"/>
                    <a:pt x="51362" y="30751"/>
                  </a:cubicBezTo>
                  <a:cubicBezTo>
                    <a:pt x="50319" y="31886"/>
                    <a:pt x="49045" y="32908"/>
                    <a:pt x="47589" y="33790"/>
                  </a:cubicBezTo>
                  <a:cubicBezTo>
                    <a:pt x="44951" y="35396"/>
                    <a:pt x="41693" y="36555"/>
                    <a:pt x="38161" y="37152"/>
                  </a:cubicBezTo>
                  <a:cubicBezTo>
                    <a:pt x="35144" y="37644"/>
                    <a:pt x="32036" y="37817"/>
                    <a:pt x="29019" y="37977"/>
                  </a:cubicBezTo>
                  <a:cubicBezTo>
                    <a:pt x="25463" y="38161"/>
                    <a:pt x="21805" y="38355"/>
                    <a:pt x="18261" y="39101"/>
                  </a:cubicBezTo>
                  <a:cubicBezTo>
                    <a:pt x="16575" y="39456"/>
                    <a:pt x="14934" y="39973"/>
                    <a:pt x="13386" y="40626"/>
                  </a:cubicBezTo>
                  <a:cubicBezTo>
                    <a:pt x="11746" y="41326"/>
                    <a:pt x="10244" y="42163"/>
                    <a:pt x="8924" y="43127"/>
                  </a:cubicBezTo>
                  <a:cubicBezTo>
                    <a:pt x="7502" y="44159"/>
                    <a:pt x="6309" y="45329"/>
                    <a:pt x="5369" y="46602"/>
                  </a:cubicBezTo>
                  <a:cubicBezTo>
                    <a:pt x="4348" y="47979"/>
                    <a:pt x="3614" y="49470"/>
                    <a:pt x="3201" y="51053"/>
                  </a:cubicBezTo>
                  <a:cubicBezTo>
                    <a:pt x="2960" y="51970"/>
                    <a:pt x="2811" y="52922"/>
                    <a:pt x="2766" y="53943"/>
                  </a:cubicBezTo>
                  <a:cubicBezTo>
                    <a:pt x="2720" y="54849"/>
                    <a:pt x="2754" y="55801"/>
                    <a:pt x="2868" y="56844"/>
                  </a:cubicBezTo>
                  <a:cubicBezTo>
                    <a:pt x="3064" y="58783"/>
                    <a:pt x="3511" y="60756"/>
                    <a:pt x="3936" y="62660"/>
                  </a:cubicBezTo>
                  <a:cubicBezTo>
                    <a:pt x="4566" y="65492"/>
                    <a:pt x="5220" y="68406"/>
                    <a:pt x="5116" y="71285"/>
                  </a:cubicBezTo>
                  <a:cubicBezTo>
                    <a:pt x="4772" y="71285"/>
                    <a:pt x="4428" y="71308"/>
                    <a:pt x="4084" y="71331"/>
                  </a:cubicBezTo>
                  <a:cubicBezTo>
                    <a:pt x="3190" y="71400"/>
                    <a:pt x="2043" y="71548"/>
                    <a:pt x="1171" y="72203"/>
                  </a:cubicBezTo>
                  <a:cubicBezTo>
                    <a:pt x="735" y="72524"/>
                    <a:pt x="391" y="72983"/>
                    <a:pt x="207" y="73487"/>
                  </a:cubicBezTo>
                  <a:cubicBezTo>
                    <a:pt x="1" y="74038"/>
                    <a:pt x="13" y="74599"/>
                    <a:pt x="219" y="75081"/>
                  </a:cubicBezTo>
                  <a:cubicBezTo>
                    <a:pt x="472" y="75632"/>
                    <a:pt x="976" y="76022"/>
                    <a:pt x="1642" y="76171"/>
                  </a:cubicBezTo>
                  <a:cubicBezTo>
                    <a:pt x="1833" y="76213"/>
                    <a:pt x="2030" y="76234"/>
                    <a:pt x="2227" y="76234"/>
                  </a:cubicBezTo>
                  <a:cubicBezTo>
                    <a:pt x="2892" y="76234"/>
                    <a:pt x="3563" y="76002"/>
                    <a:pt x="4050" y="75586"/>
                  </a:cubicBezTo>
                  <a:cubicBezTo>
                    <a:pt x="4945" y="74806"/>
                    <a:pt x="5438" y="73556"/>
                    <a:pt x="5552" y="71755"/>
                  </a:cubicBezTo>
                  <a:lnTo>
                    <a:pt x="5552" y="71744"/>
                  </a:lnTo>
                  <a:cubicBezTo>
                    <a:pt x="8810" y="71801"/>
                    <a:pt x="12125" y="72833"/>
                    <a:pt x="15015" y="74737"/>
                  </a:cubicBezTo>
                  <a:cubicBezTo>
                    <a:pt x="18329" y="76916"/>
                    <a:pt x="20830" y="80059"/>
                    <a:pt x="22046" y="83569"/>
                  </a:cubicBezTo>
                  <a:lnTo>
                    <a:pt x="22470" y="83420"/>
                  </a:lnTo>
                  <a:cubicBezTo>
                    <a:pt x="21232" y="79807"/>
                    <a:pt x="18662" y="76595"/>
                    <a:pt x="15267" y="74359"/>
                  </a:cubicBezTo>
                  <a:cubicBezTo>
                    <a:pt x="12308" y="72409"/>
                    <a:pt x="8913" y="71342"/>
                    <a:pt x="5575" y="71285"/>
                  </a:cubicBezTo>
                  <a:cubicBezTo>
                    <a:pt x="5679" y="68360"/>
                    <a:pt x="5025" y="65413"/>
                    <a:pt x="4382" y="62556"/>
                  </a:cubicBezTo>
                  <a:cubicBezTo>
                    <a:pt x="3958" y="60664"/>
                    <a:pt x="3523" y="58702"/>
                    <a:pt x="3316" y="56799"/>
                  </a:cubicBezTo>
                  <a:cubicBezTo>
                    <a:pt x="3212" y="55778"/>
                    <a:pt x="3179" y="54849"/>
                    <a:pt x="3224" y="53966"/>
                  </a:cubicBezTo>
                  <a:cubicBezTo>
                    <a:pt x="3270" y="52980"/>
                    <a:pt x="3408" y="52062"/>
                    <a:pt x="3648" y="51167"/>
                  </a:cubicBezTo>
                  <a:cubicBezTo>
                    <a:pt x="4050" y="49641"/>
                    <a:pt x="4749" y="48208"/>
                    <a:pt x="5736" y="46878"/>
                  </a:cubicBezTo>
                  <a:cubicBezTo>
                    <a:pt x="6653" y="45639"/>
                    <a:pt x="7812" y="44503"/>
                    <a:pt x="9189" y="43494"/>
                  </a:cubicBezTo>
                  <a:cubicBezTo>
                    <a:pt x="10484" y="42553"/>
                    <a:pt x="11952" y="41727"/>
                    <a:pt x="13558" y="41051"/>
                  </a:cubicBezTo>
                  <a:cubicBezTo>
                    <a:pt x="15084" y="40397"/>
                    <a:pt x="16701" y="39892"/>
                    <a:pt x="18352" y="39548"/>
                  </a:cubicBezTo>
                  <a:cubicBezTo>
                    <a:pt x="21862" y="38814"/>
                    <a:pt x="25509" y="38620"/>
                    <a:pt x="29042" y="38436"/>
                  </a:cubicBezTo>
                  <a:cubicBezTo>
                    <a:pt x="32070" y="38276"/>
                    <a:pt x="35202" y="38103"/>
                    <a:pt x="38241" y="37598"/>
                  </a:cubicBezTo>
                  <a:cubicBezTo>
                    <a:pt x="41819" y="37002"/>
                    <a:pt x="45134" y="35821"/>
                    <a:pt x="47818" y="34192"/>
                  </a:cubicBezTo>
                  <a:cubicBezTo>
                    <a:pt x="49320" y="33275"/>
                    <a:pt x="50628" y="32220"/>
                    <a:pt x="51695" y="31061"/>
                  </a:cubicBezTo>
                  <a:cubicBezTo>
                    <a:pt x="52544" y="30143"/>
                    <a:pt x="53243" y="29134"/>
                    <a:pt x="53805" y="28079"/>
                  </a:cubicBezTo>
                  <a:cubicBezTo>
                    <a:pt x="56913" y="29972"/>
                    <a:pt x="60228" y="31542"/>
                    <a:pt x="63692" y="32747"/>
                  </a:cubicBezTo>
                  <a:cubicBezTo>
                    <a:pt x="67144" y="33963"/>
                    <a:pt x="70723" y="34800"/>
                    <a:pt x="74336" y="35259"/>
                  </a:cubicBezTo>
                  <a:cubicBezTo>
                    <a:pt x="75391" y="35385"/>
                    <a:pt x="76389" y="35454"/>
                    <a:pt x="77318" y="35454"/>
                  </a:cubicBezTo>
                  <a:cubicBezTo>
                    <a:pt x="80908" y="35454"/>
                    <a:pt x="83523" y="34468"/>
                    <a:pt x="85117" y="32506"/>
                  </a:cubicBezTo>
                  <a:cubicBezTo>
                    <a:pt x="85691" y="31795"/>
                    <a:pt x="86104" y="30981"/>
                    <a:pt x="86344" y="30063"/>
                  </a:cubicBezTo>
                  <a:cubicBezTo>
                    <a:pt x="86574" y="29203"/>
                    <a:pt x="86654" y="28285"/>
                    <a:pt x="86574" y="27334"/>
                  </a:cubicBezTo>
                  <a:cubicBezTo>
                    <a:pt x="86494" y="26416"/>
                    <a:pt x="86275" y="25498"/>
                    <a:pt x="85920" y="24615"/>
                  </a:cubicBezTo>
                  <a:cubicBezTo>
                    <a:pt x="85564" y="23732"/>
                    <a:pt x="85094" y="22917"/>
                    <a:pt x="84509" y="22195"/>
                  </a:cubicBezTo>
                  <a:cubicBezTo>
                    <a:pt x="83431" y="20876"/>
                    <a:pt x="81998" y="19741"/>
                    <a:pt x="80231" y="18834"/>
                  </a:cubicBezTo>
                  <a:cubicBezTo>
                    <a:pt x="78740" y="18066"/>
                    <a:pt x="77043" y="17458"/>
                    <a:pt x="75047" y="16976"/>
                  </a:cubicBezTo>
                  <a:cubicBezTo>
                    <a:pt x="72253" y="16308"/>
                    <a:pt x="69366" y="15964"/>
                    <a:pt x="66465" y="15964"/>
                  </a:cubicBezTo>
                  <a:cubicBezTo>
                    <a:pt x="66328" y="15964"/>
                    <a:pt x="66192" y="15965"/>
                    <a:pt x="66055" y="15967"/>
                  </a:cubicBezTo>
                  <a:cubicBezTo>
                    <a:pt x="63015" y="16002"/>
                    <a:pt x="59999" y="16403"/>
                    <a:pt x="57086" y="17182"/>
                  </a:cubicBezTo>
                  <a:cubicBezTo>
                    <a:pt x="54585" y="17837"/>
                    <a:pt x="52131" y="18777"/>
                    <a:pt x="49756" y="19683"/>
                  </a:cubicBezTo>
                  <a:cubicBezTo>
                    <a:pt x="47325" y="20612"/>
                    <a:pt x="44801" y="21576"/>
                    <a:pt x="42244" y="22229"/>
                  </a:cubicBezTo>
                  <a:cubicBezTo>
                    <a:pt x="40936" y="22562"/>
                    <a:pt x="39629" y="22803"/>
                    <a:pt x="38367" y="22929"/>
                  </a:cubicBezTo>
                  <a:cubicBezTo>
                    <a:pt x="37576" y="23016"/>
                    <a:pt x="36795" y="23056"/>
                    <a:pt x="36036" y="23056"/>
                  </a:cubicBezTo>
                  <a:cubicBezTo>
                    <a:pt x="35498" y="23056"/>
                    <a:pt x="34970" y="23036"/>
                    <a:pt x="34456" y="22998"/>
                  </a:cubicBezTo>
                  <a:cubicBezTo>
                    <a:pt x="31680" y="22757"/>
                    <a:pt x="29283" y="21931"/>
                    <a:pt x="27356" y="20509"/>
                  </a:cubicBezTo>
                  <a:cubicBezTo>
                    <a:pt x="25739" y="19328"/>
                    <a:pt x="24443" y="17699"/>
                    <a:pt x="23594" y="15783"/>
                  </a:cubicBezTo>
                  <a:cubicBezTo>
                    <a:pt x="22757" y="13868"/>
                    <a:pt x="22425" y="11804"/>
                    <a:pt x="22642" y="9819"/>
                  </a:cubicBezTo>
                  <a:cubicBezTo>
                    <a:pt x="22860" y="7835"/>
                    <a:pt x="23640" y="5896"/>
                    <a:pt x="24879" y="4211"/>
                  </a:cubicBezTo>
                  <a:cubicBezTo>
                    <a:pt x="25865" y="2868"/>
                    <a:pt x="27092" y="1767"/>
                    <a:pt x="28469" y="976"/>
                  </a:cubicBezTo>
                  <a:lnTo>
                    <a:pt x="28514" y="1045"/>
                  </a:lnTo>
                  <a:lnTo>
                    <a:pt x="29604" y="403"/>
                  </a:lnTo>
                  <a:lnTo>
                    <a:pt x="29398"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43"/>
            <p:cNvSpPr/>
            <p:nvPr/>
          </p:nvSpPr>
          <p:spPr>
            <a:xfrm rot="8821944">
              <a:off x="-449806" y="159489"/>
              <a:ext cx="1547286" cy="1009983"/>
            </a:xfrm>
            <a:custGeom>
              <a:avLst/>
              <a:gdLst/>
              <a:ahLst/>
              <a:cxnLst/>
              <a:rect l="l" t="t" r="r" b="b"/>
              <a:pathLst>
                <a:path w="34525" h="22536" extrusionOk="0">
                  <a:moveTo>
                    <a:pt x="25208" y="0"/>
                  </a:moveTo>
                  <a:cubicBezTo>
                    <a:pt x="25025" y="0"/>
                    <a:pt x="24843" y="3"/>
                    <a:pt x="24661" y="9"/>
                  </a:cubicBezTo>
                  <a:cubicBezTo>
                    <a:pt x="22917" y="67"/>
                    <a:pt x="21220" y="411"/>
                    <a:pt x="19603" y="1031"/>
                  </a:cubicBezTo>
                  <a:cubicBezTo>
                    <a:pt x="17939" y="1661"/>
                    <a:pt x="16460" y="2556"/>
                    <a:pt x="15187" y="3692"/>
                  </a:cubicBezTo>
                  <a:cubicBezTo>
                    <a:pt x="12732" y="5894"/>
                    <a:pt x="11184" y="8887"/>
                    <a:pt x="9681" y="11777"/>
                  </a:cubicBezTo>
                  <a:cubicBezTo>
                    <a:pt x="9303" y="12511"/>
                    <a:pt x="8913" y="13268"/>
                    <a:pt x="8511" y="14002"/>
                  </a:cubicBezTo>
                  <a:cubicBezTo>
                    <a:pt x="7364" y="16090"/>
                    <a:pt x="6206" y="17730"/>
                    <a:pt x="4968" y="19015"/>
                  </a:cubicBezTo>
                  <a:cubicBezTo>
                    <a:pt x="4234" y="19772"/>
                    <a:pt x="3465" y="20414"/>
                    <a:pt x="2685" y="20907"/>
                  </a:cubicBezTo>
                  <a:cubicBezTo>
                    <a:pt x="1825" y="21458"/>
                    <a:pt x="930" y="21848"/>
                    <a:pt x="1" y="22089"/>
                  </a:cubicBezTo>
                  <a:lnTo>
                    <a:pt x="116" y="22536"/>
                  </a:lnTo>
                  <a:cubicBezTo>
                    <a:pt x="1091" y="22283"/>
                    <a:pt x="2031" y="21871"/>
                    <a:pt x="2926" y="21297"/>
                  </a:cubicBezTo>
                  <a:cubicBezTo>
                    <a:pt x="3740" y="20781"/>
                    <a:pt x="4543" y="20116"/>
                    <a:pt x="5300" y="19336"/>
                  </a:cubicBezTo>
                  <a:cubicBezTo>
                    <a:pt x="6562" y="18017"/>
                    <a:pt x="7754" y="16342"/>
                    <a:pt x="8913" y="14221"/>
                  </a:cubicBezTo>
                  <a:cubicBezTo>
                    <a:pt x="9314" y="13487"/>
                    <a:pt x="9716" y="12730"/>
                    <a:pt x="10094" y="11984"/>
                  </a:cubicBezTo>
                  <a:cubicBezTo>
                    <a:pt x="10828" y="10561"/>
                    <a:pt x="11597" y="9082"/>
                    <a:pt x="12469" y="7717"/>
                  </a:cubicBezTo>
                  <a:cubicBezTo>
                    <a:pt x="13432" y="6203"/>
                    <a:pt x="14430" y="4999"/>
                    <a:pt x="15497" y="4036"/>
                  </a:cubicBezTo>
                  <a:cubicBezTo>
                    <a:pt x="16724" y="2935"/>
                    <a:pt x="18158" y="2074"/>
                    <a:pt x="19764" y="1455"/>
                  </a:cubicBezTo>
                  <a:cubicBezTo>
                    <a:pt x="21334" y="858"/>
                    <a:pt x="22986" y="526"/>
                    <a:pt x="24684" y="468"/>
                  </a:cubicBezTo>
                  <a:cubicBezTo>
                    <a:pt x="24862" y="462"/>
                    <a:pt x="25040" y="459"/>
                    <a:pt x="25219" y="459"/>
                  </a:cubicBezTo>
                  <a:cubicBezTo>
                    <a:pt x="26687" y="459"/>
                    <a:pt x="28179" y="666"/>
                    <a:pt x="29661" y="1065"/>
                  </a:cubicBezTo>
                  <a:cubicBezTo>
                    <a:pt x="31267" y="1512"/>
                    <a:pt x="32816" y="2166"/>
                    <a:pt x="34295" y="3037"/>
                  </a:cubicBezTo>
                  <a:lnTo>
                    <a:pt x="34524" y="2647"/>
                  </a:lnTo>
                  <a:cubicBezTo>
                    <a:pt x="33022" y="1753"/>
                    <a:pt x="31417" y="1077"/>
                    <a:pt x="29776" y="629"/>
                  </a:cubicBezTo>
                  <a:cubicBezTo>
                    <a:pt x="28252" y="210"/>
                    <a:pt x="26719" y="0"/>
                    <a:pt x="25208"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 name="Google Shape;23;p43"/>
          <p:cNvGrpSpPr/>
          <p:nvPr/>
        </p:nvGrpSpPr>
        <p:grpSpPr>
          <a:xfrm>
            <a:off x="-1884721" y="-1068467"/>
            <a:ext cx="13013745" cy="7808019"/>
            <a:chOff x="-1884721" y="-1068467"/>
            <a:chExt cx="13013745" cy="7808019"/>
          </a:xfrm>
        </p:grpSpPr>
        <p:sp>
          <p:nvSpPr>
            <p:cNvPr id="24" name="Google Shape;24;p43"/>
            <p:cNvSpPr/>
            <p:nvPr/>
          </p:nvSpPr>
          <p:spPr>
            <a:xfrm rot="-3117945">
              <a:off x="-1477951" y="-302436"/>
              <a:ext cx="3211255" cy="2597925"/>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43"/>
            <p:cNvSpPr/>
            <p:nvPr/>
          </p:nvSpPr>
          <p:spPr>
            <a:xfrm rot="9247000">
              <a:off x="7511774" y="3571000"/>
              <a:ext cx="3211268" cy="2597935"/>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1_1">
    <p:spTree>
      <p:nvGrpSpPr>
        <p:cNvPr id="1" name="Shape 26"/>
        <p:cNvGrpSpPr/>
        <p:nvPr/>
      </p:nvGrpSpPr>
      <p:grpSpPr>
        <a:xfrm>
          <a:off x="0" y="0"/>
          <a:ext cx="0" cy="0"/>
          <a:chOff x="0" y="0"/>
          <a:chExt cx="0" cy="0"/>
        </a:xfrm>
      </p:grpSpPr>
      <p:sp>
        <p:nvSpPr>
          <p:cNvPr id="27" name="Google Shape;27;p44"/>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30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a:endParaRPr/>
          </a:p>
        </p:txBody>
      </p:sp>
      <p:sp>
        <p:nvSpPr>
          <p:cNvPr id="28" name="Google Shape;28;p44"/>
          <p:cNvSpPr txBox="1">
            <a:spLocks noGrp="1"/>
          </p:cNvSpPr>
          <p:nvPr>
            <p:ph type="subTitle" idx="1"/>
          </p:nvPr>
        </p:nvSpPr>
        <p:spPr>
          <a:xfrm>
            <a:off x="4616387" y="1562825"/>
            <a:ext cx="3807600" cy="25155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b="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9" name="Google Shape;29;p44"/>
          <p:cNvSpPr txBox="1">
            <a:spLocks noGrp="1"/>
          </p:cNvSpPr>
          <p:nvPr>
            <p:ph type="subTitle" idx="2"/>
          </p:nvPr>
        </p:nvSpPr>
        <p:spPr>
          <a:xfrm>
            <a:off x="720013" y="1562825"/>
            <a:ext cx="3807600" cy="25155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b="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grpSp>
        <p:nvGrpSpPr>
          <p:cNvPr id="30" name="Google Shape;30;p44"/>
          <p:cNvGrpSpPr/>
          <p:nvPr/>
        </p:nvGrpSpPr>
        <p:grpSpPr>
          <a:xfrm>
            <a:off x="-2411440" y="1114002"/>
            <a:ext cx="14136195" cy="6390795"/>
            <a:chOff x="-2411440" y="1114002"/>
            <a:chExt cx="14136195" cy="6390795"/>
          </a:xfrm>
        </p:grpSpPr>
        <p:sp>
          <p:nvSpPr>
            <p:cNvPr id="31" name="Google Shape;31;p44"/>
            <p:cNvSpPr/>
            <p:nvPr/>
          </p:nvSpPr>
          <p:spPr>
            <a:xfrm rot="-6797522">
              <a:off x="8291093" y="1803452"/>
              <a:ext cx="3211294" cy="2597956"/>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 name="Google Shape;32;p44"/>
            <p:cNvSpPr/>
            <p:nvPr/>
          </p:nvSpPr>
          <p:spPr>
            <a:xfrm rot="-3333055">
              <a:off x="-2037643" y="4146986"/>
              <a:ext cx="3211267" cy="2597934"/>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3" name="Google Shape;33;p44"/>
          <p:cNvGrpSpPr/>
          <p:nvPr/>
        </p:nvGrpSpPr>
        <p:grpSpPr>
          <a:xfrm>
            <a:off x="-492143" y="2919440"/>
            <a:ext cx="10151002" cy="2454713"/>
            <a:chOff x="-492143" y="2919440"/>
            <a:chExt cx="10151002" cy="2454713"/>
          </a:xfrm>
        </p:grpSpPr>
        <p:sp>
          <p:nvSpPr>
            <p:cNvPr id="34" name="Google Shape;34;p44"/>
            <p:cNvSpPr/>
            <p:nvPr/>
          </p:nvSpPr>
          <p:spPr>
            <a:xfrm rot="6567349" flipH="1">
              <a:off x="7666920" y="3602947"/>
              <a:ext cx="2219138" cy="1087699"/>
            </a:xfrm>
            <a:custGeom>
              <a:avLst/>
              <a:gdLst/>
              <a:ahLst/>
              <a:cxnLst/>
              <a:rect l="l" t="t" r="r" b="b"/>
              <a:pathLst>
                <a:path w="49516" h="24270" extrusionOk="0">
                  <a:moveTo>
                    <a:pt x="10404" y="2008"/>
                  </a:moveTo>
                  <a:cubicBezTo>
                    <a:pt x="10438" y="2008"/>
                    <a:pt x="10461" y="2019"/>
                    <a:pt x="10496" y="2019"/>
                  </a:cubicBezTo>
                  <a:cubicBezTo>
                    <a:pt x="10713" y="2065"/>
                    <a:pt x="10828" y="2260"/>
                    <a:pt x="10874" y="2363"/>
                  </a:cubicBezTo>
                  <a:cubicBezTo>
                    <a:pt x="10988" y="2638"/>
                    <a:pt x="10965" y="2971"/>
                    <a:pt x="10805" y="3201"/>
                  </a:cubicBezTo>
                  <a:cubicBezTo>
                    <a:pt x="10667" y="3407"/>
                    <a:pt x="10473" y="3579"/>
                    <a:pt x="10186" y="3716"/>
                  </a:cubicBezTo>
                  <a:cubicBezTo>
                    <a:pt x="9968" y="3499"/>
                    <a:pt x="9796" y="3235"/>
                    <a:pt x="9750" y="2936"/>
                  </a:cubicBezTo>
                  <a:cubicBezTo>
                    <a:pt x="9716" y="2684"/>
                    <a:pt x="9818" y="2375"/>
                    <a:pt x="10025" y="2191"/>
                  </a:cubicBezTo>
                  <a:cubicBezTo>
                    <a:pt x="10094" y="2123"/>
                    <a:pt x="10231" y="2008"/>
                    <a:pt x="10404" y="2008"/>
                  </a:cubicBezTo>
                  <a:close/>
                  <a:moveTo>
                    <a:pt x="20543" y="8981"/>
                  </a:moveTo>
                  <a:cubicBezTo>
                    <a:pt x="20704" y="8981"/>
                    <a:pt x="20864" y="9027"/>
                    <a:pt x="20979" y="9119"/>
                  </a:cubicBezTo>
                  <a:cubicBezTo>
                    <a:pt x="21311" y="9382"/>
                    <a:pt x="21426" y="9853"/>
                    <a:pt x="21506" y="10289"/>
                  </a:cubicBezTo>
                  <a:cubicBezTo>
                    <a:pt x="21506" y="10323"/>
                    <a:pt x="21517" y="10358"/>
                    <a:pt x="21517" y="10392"/>
                  </a:cubicBezTo>
                  <a:lnTo>
                    <a:pt x="21105" y="10220"/>
                  </a:lnTo>
                  <a:cubicBezTo>
                    <a:pt x="20772" y="10093"/>
                    <a:pt x="20485" y="9933"/>
                    <a:pt x="20302" y="9772"/>
                  </a:cubicBezTo>
                  <a:cubicBezTo>
                    <a:pt x="20026" y="9532"/>
                    <a:pt x="20049" y="9348"/>
                    <a:pt x="20084" y="9234"/>
                  </a:cubicBezTo>
                  <a:cubicBezTo>
                    <a:pt x="20130" y="9096"/>
                    <a:pt x="20256" y="9027"/>
                    <a:pt x="20360" y="9004"/>
                  </a:cubicBezTo>
                  <a:cubicBezTo>
                    <a:pt x="20416" y="8981"/>
                    <a:pt x="20485" y="8981"/>
                    <a:pt x="20543" y="8981"/>
                  </a:cubicBezTo>
                  <a:close/>
                  <a:moveTo>
                    <a:pt x="402" y="0"/>
                  </a:moveTo>
                  <a:lnTo>
                    <a:pt x="1" y="241"/>
                  </a:lnTo>
                  <a:cubicBezTo>
                    <a:pt x="471" y="1009"/>
                    <a:pt x="1068" y="1710"/>
                    <a:pt x="1767" y="2317"/>
                  </a:cubicBezTo>
                  <a:cubicBezTo>
                    <a:pt x="2455" y="2913"/>
                    <a:pt x="3235" y="3395"/>
                    <a:pt x="4073" y="3774"/>
                  </a:cubicBezTo>
                  <a:cubicBezTo>
                    <a:pt x="4921" y="4152"/>
                    <a:pt x="5804" y="4393"/>
                    <a:pt x="6699" y="4508"/>
                  </a:cubicBezTo>
                  <a:cubicBezTo>
                    <a:pt x="7079" y="4555"/>
                    <a:pt x="7458" y="4579"/>
                    <a:pt x="7833" y="4579"/>
                  </a:cubicBezTo>
                  <a:cubicBezTo>
                    <a:pt x="8374" y="4579"/>
                    <a:pt x="8907" y="4529"/>
                    <a:pt x="9429" y="4427"/>
                  </a:cubicBezTo>
                  <a:cubicBezTo>
                    <a:pt x="9635" y="4382"/>
                    <a:pt x="9864" y="4325"/>
                    <a:pt x="10094" y="4244"/>
                  </a:cubicBezTo>
                  <a:cubicBezTo>
                    <a:pt x="10220" y="4348"/>
                    <a:pt x="10369" y="4450"/>
                    <a:pt x="10519" y="4542"/>
                  </a:cubicBezTo>
                  <a:cubicBezTo>
                    <a:pt x="10702" y="4646"/>
                    <a:pt x="10886" y="4749"/>
                    <a:pt x="11057" y="4840"/>
                  </a:cubicBezTo>
                  <a:cubicBezTo>
                    <a:pt x="11424" y="5024"/>
                    <a:pt x="11757" y="5207"/>
                    <a:pt x="12044" y="5449"/>
                  </a:cubicBezTo>
                  <a:cubicBezTo>
                    <a:pt x="12342" y="5712"/>
                    <a:pt x="12560" y="6033"/>
                    <a:pt x="12709" y="6423"/>
                  </a:cubicBezTo>
                  <a:cubicBezTo>
                    <a:pt x="12846" y="6779"/>
                    <a:pt x="12904" y="7192"/>
                    <a:pt x="12892" y="7628"/>
                  </a:cubicBezTo>
                  <a:cubicBezTo>
                    <a:pt x="12869" y="8465"/>
                    <a:pt x="12560" y="9348"/>
                    <a:pt x="12056" y="10048"/>
                  </a:cubicBezTo>
                  <a:cubicBezTo>
                    <a:pt x="11287" y="11103"/>
                    <a:pt x="10186" y="11883"/>
                    <a:pt x="9107" y="12640"/>
                  </a:cubicBezTo>
                  <a:cubicBezTo>
                    <a:pt x="8740" y="12892"/>
                    <a:pt x="8362" y="13167"/>
                    <a:pt x="7995" y="13443"/>
                  </a:cubicBezTo>
                  <a:cubicBezTo>
                    <a:pt x="7158" y="14074"/>
                    <a:pt x="6492" y="14739"/>
                    <a:pt x="6011" y="15404"/>
                  </a:cubicBezTo>
                  <a:cubicBezTo>
                    <a:pt x="5414" y="16253"/>
                    <a:pt x="5093" y="17113"/>
                    <a:pt x="5070" y="17985"/>
                  </a:cubicBezTo>
                  <a:cubicBezTo>
                    <a:pt x="5047" y="18731"/>
                    <a:pt x="5254" y="19488"/>
                    <a:pt x="5666" y="20187"/>
                  </a:cubicBezTo>
                  <a:cubicBezTo>
                    <a:pt x="6056" y="20852"/>
                    <a:pt x="6596" y="21425"/>
                    <a:pt x="7249" y="21850"/>
                  </a:cubicBezTo>
                  <a:cubicBezTo>
                    <a:pt x="8321" y="22558"/>
                    <a:pt x="9703" y="22934"/>
                    <a:pt x="11265" y="22934"/>
                  </a:cubicBezTo>
                  <a:cubicBezTo>
                    <a:pt x="11375" y="22934"/>
                    <a:pt x="11485" y="22932"/>
                    <a:pt x="11597" y="22928"/>
                  </a:cubicBezTo>
                  <a:cubicBezTo>
                    <a:pt x="14694" y="22825"/>
                    <a:pt x="17710" y="21334"/>
                    <a:pt x="19671" y="18925"/>
                  </a:cubicBezTo>
                  <a:cubicBezTo>
                    <a:pt x="21438" y="16769"/>
                    <a:pt x="22297" y="13913"/>
                    <a:pt x="22068" y="11138"/>
                  </a:cubicBezTo>
                  <a:lnTo>
                    <a:pt x="22068" y="11138"/>
                  </a:lnTo>
                  <a:cubicBezTo>
                    <a:pt x="23020" y="11596"/>
                    <a:pt x="23984" y="12193"/>
                    <a:pt x="24970" y="12927"/>
                  </a:cubicBezTo>
                  <a:cubicBezTo>
                    <a:pt x="26312" y="13936"/>
                    <a:pt x="27562" y="15129"/>
                    <a:pt x="28503" y="16047"/>
                  </a:cubicBezTo>
                  <a:cubicBezTo>
                    <a:pt x="28835" y="16368"/>
                    <a:pt x="29179" y="16712"/>
                    <a:pt x="29500" y="17033"/>
                  </a:cubicBezTo>
                  <a:cubicBezTo>
                    <a:pt x="31393" y="18914"/>
                    <a:pt x="33343" y="20841"/>
                    <a:pt x="35648" y="22263"/>
                  </a:cubicBezTo>
                  <a:cubicBezTo>
                    <a:pt x="37082" y="23135"/>
                    <a:pt x="38619" y="23765"/>
                    <a:pt x="40110" y="24063"/>
                  </a:cubicBezTo>
                  <a:cubicBezTo>
                    <a:pt x="40821" y="24201"/>
                    <a:pt x="41509" y="24270"/>
                    <a:pt x="42186" y="24270"/>
                  </a:cubicBezTo>
                  <a:cubicBezTo>
                    <a:pt x="43115" y="24270"/>
                    <a:pt x="44010" y="24132"/>
                    <a:pt x="44847" y="23869"/>
                  </a:cubicBezTo>
                  <a:cubicBezTo>
                    <a:pt x="46315" y="23387"/>
                    <a:pt x="47542" y="22516"/>
                    <a:pt x="48310" y="21402"/>
                  </a:cubicBezTo>
                  <a:cubicBezTo>
                    <a:pt x="48723" y="20795"/>
                    <a:pt x="48999" y="20095"/>
                    <a:pt x="49125" y="19384"/>
                  </a:cubicBezTo>
                  <a:cubicBezTo>
                    <a:pt x="49251" y="18627"/>
                    <a:pt x="49194" y="17882"/>
                    <a:pt x="48953" y="17217"/>
                  </a:cubicBezTo>
                  <a:cubicBezTo>
                    <a:pt x="48655" y="16345"/>
                    <a:pt x="48070" y="15599"/>
                    <a:pt x="47221" y="14980"/>
                  </a:cubicBezTo>
                  <a:cubicBezTo>
                    <a:pt x="46487" y="14441"/>
                    <a:pt x="45581" y="14039"/>
                    <a:pt x="44594" y="13810"/>
                  </a:cubicBezTo>
                  <a:cubicBezTo>
                    <a:pt x="43287" y="13511"/>
                    <a:pt x="41933" y="13488"/>
                    <a:pt x="40615" y="13477"/>
                  </a:cubicBezTo>
                  <a:cubicBezTo>
                    <a:pt x="40098" y="13466"/>
                    <a:pt x="39560" y="13455"/>
                    <a:pt x="39043" y="13432"/>
                  </a:cubicBezTo>
                  <a:cubicBezTo>
                    <a:pt x="37988" y="13386"/>
                    <a:pt x="37105" y="13248"/>
                    <a:pt x="36336" y="13042"/>
                  </a:cubicBezTo>
                  <a:cubicBezTo>
                    <a:pt x="35385" y="12766"/>
                    <a:pt x="34616" y="12387"/>
                    <a:pt x="33985" y="11849"/>
                  </a:cubicBezTo>
                  <a:cubicBezTo>
                    <a:pt x="33320" y="11286"/>
                    <a:pt x="32827" y="10483"/>
                    <a:pt x="32632" y="9624"/>
                  </a:cubicBezTo>
                  <a:cubicBezTo>
                    <a:pt x="32426" y="8717"/>
                    <a:pt x="32563" y="7868"/>
                    <a:pt x="33022" y="7215"/>
                  </a:cubicBezTo>
                  <a:cubicBezTo>
                    <a:pt x="33756" y="6171"/>
                    <a:pt x="35075" y="5850"/>
                    <a:pt x="35798" y="5747"/>
                  </a:cubicBezTo>
                  <a:cubicBezTo>
                    <a:pt x="36292" y="5676"/>
                    <a:pt x="36808" y="5659"/>
                    <a:pt x="37320" y="5659"/>
                  </a:cubicBezTo>
                  <a:cubicBezTo>
                    <a:pt x="37556" y="5659"/>
                    <a:pt x="37791" y="5663"/>
                    <a:pt x="38023" y="5666"/>
                  </a:cubicBezTo>
                  <a:cubicBezTo>
                    <a:pt x="38401" y="5678"/>
                    <a:pt x="38791" y="5678"/>
                    <a:pt x="39170" y="5678"/>
                  </a:cubicBezTo>
                  <a:cubicBezTo>
                    <a:pt x="40133" y="5655"/>
                    <a:pt x="41097" y="5529"/>
                    <a:pt x="42048" y="5311"/>
                  </a:cubicBezTo>
                  <a:cubicBezTo>
                    <a:pt x="42989" y="5105"/>
                    <a:pt x="43906" y="4794"/>
                    <a:pt x="44790" y="4405"/>
                  </a:cubicBezTo>
                  <a:cubicBezTo>
                    <a:pt x="45684" y="4004"/>
                    <a:pt x="46533" y="3533"/>
                    <a:pt x="47313" y="2971"/>
                  </a:cubicBezTo>
                  <a:cubicBezTo>
                    <a:pt x="48116" y="2421"/>
                    <a:pt x="48861" y="1778"/>
                    <a:pt x="49515" y="1090"/>
                  </a:cubicBezTo>
                  <a:lnTo>
                    <a:pt x="49182" y="769"/>
                  </a:lnTo>
                  <a:cubicBezTo>
                    <a:pt x="48540" y="1445"/>
                    <a:pt x="47829" y="2065"/>
                    <a:pt x="47061" y="2604"/>
                  </a:cubicBezTo>
                  <a:cubicBezTo>
                    <a:pt x="46292" y="3132"/>
                    <a:pt x="45466" y="3602"/>
                    <a:pt x="44606" y="3981"/>
                  </a:cubicBezTo>
                  <a:cubicBezTo>
                    <a:pt x="43746" y="4359"/>
                    <a:pt x="42851" y="4657"/>
                    <a:pt x="41945" y="4863"/>
                  </a:cubicBezTo>
                  <a:cubicBezTo>
                    <a:pt x="41028" y="5070"/>
                    <a:pt x="40087" y="5196"/>
                    <a:pt x="39158" y="5219"/>
                  </a:cubicBezTo>
                  <a:cubicBezTo>
                    <a:pt x="38780" y="5219"/>
                    <a:pt x="38401" y="5219"/>
                    <a:pt x="38023" y="5207"/>
                  </a:cubicBezTo>
                  <a:cubicBezTo>
                    <a:pt x="37798" y="5204"/>
                    <a:pt x="37570" y="5201"/>
                    <a:pt x="37341" y="5201"/>
                  </a:cubicBezTo>
                  <a:cubicBezTo>
                    <a:pt x="36808" y="5201"/>
                    <a:pt x="36266" y="5219"/>
                    <a:pt x="35729" y="5299"/>
                  </a:cubicBezTo>
                  <a:cubicBezTo>
                    <a:pt x="34352" y="5495"/>
                    <a:pt x="33262" y="6079"/>
                    <a:pt x="32643" y="6951"/>
                  </a:cubicBezTo>
                  <a:cubicBezTo>
                    <a:pt x="32115" y="7708"/>
                    <a:pt x="31944" y="8694"/>
                    <a:pt x="32184" y="9726"/>
                  </a:cubicBezTo>
                  <a:cubicBezTo>
                    <a:pt x="32403" y="10679"/>
                    <a:pt x="32953" y="11573"/>
                    <a:pt x="33687" y="12204"/>
                  </a:cubicBezTo>
                  <a:cubicBezTo>
                    <a:pt x="34363" y="12766"/>
                    <a:pt x="35212" y="13202"/>
                    <a:pt x="36211" y="13477"/>
                  </a:cubicBezTo>
                  <a:cubicBezTo>
                    <a:pt x="37013" y="13707"/>
                    <a:pt x="37931" y="13833"/>
                    <a:pt x="39020" y="13890"/>
                  </a:cubicBezTo>
                  <a:cubicBezTo>
                    <a:pt x="39548" y="13913"/>
                    <a:pt x="40087" y="13924"/>
                    <a:pt x="40615" y="13936"/>
                  </a:cubicBezTo>
                  <a:cubicBezTo>
                    <a:pt x="41899" y="13947"/>
                    <a:pt x="43230" y="13970"/>
                    <a:pt x="44492" y="14257"/>
                  </a:cubicBezTo>
                  <a:cubicBezTo>
                    <a:pt x="45420" y="14475"/>
                    <a:pt x="46269" y="14854"/>
                    <a:pt x="46957" y="15347"/>
                  </a:cubicBezTo>
                  <a:cubicBezTo>
                    <a:pt x="47726" y="15909"/>
                    <a:pt x="48254" y="16585"/>
                    <a:pt x="48529" y="17365"/>
                  </a:cubicBezTo>
                  <a:cubicBezTo>
                    <a:pt x="48735" y="17962"/>
                    <a:pt x="48781" y="18639"/>
                    <a:pt x="48666" y="19304"/>
                  </a:cubicBezTo>
                  <a:cubicBezTo>
                    <a:pt x="48563" y="19957"/>
                    <a:pt x="48310" y="20589"/>
                    <a:pt x="47932" y="21139"/>
                  </a:cubicBezTo>
                  <a:cubicBezTo>
                    <a:pt x="47221" y="22171"/>
                    <a:pt x="46085" y="22985"/>
                    <a:pt x="44709" y="23421"/>
                  </a:cubicBezTo>
                  <a:cubicBezTo>
                    <a:pt x="43910" y="23681"/>
                    <a:pt x="43064" y="23813"/>
                    <a:pt x="42179" y="23813"/>
                  </a:cubicBezTo>
                  <a:cubicBezTo>
                    <a:pt x="41540" y="23813"/>
                    <a:pt x="40880" y="23744"/>
                    <a:pt x="40202" y="23605"/>
                  </a:cubicBezTo>
                  <a:cubicBezTo>
                    <a:pt x="38768" y="23318"/>
                    <a:pt x="37277" y="22722"/>
                    <a:pt x="35889" y="21873"/>
                  </a:cubicBezTo>
                  <a:cubicBezTo>
                    <a:pt x="33629" y="20485"/>
                    <a:pt x="31702" y="18570"/>
                    <a:pt x="29833" y="16712"/>
                  </a:cubicBezTo>
                  <a:cubicBezTo>
                    <a:pt x="29500" y="16379"/>
                    <a:pt x="29156" y="16047"/>
                    <a:pt x="28824" y="15714"/>
                  </a:cubicBezTo>
                  <a:cubicBezTo>
                    <a:pt x="27872" y="14785"/>
                    <a:pt x="26610" y="13592"/>
                    <a:pt x="25246" y="12560"/>
                  </a:cubicBezTo>
                  <a:cubicBezTo>
                    <a:pt x="24144" y="11734"/>
                    <a:pt x="23077" y="11092"/>
                    <a:pt x="22011" y="10598"/>
                  </a:cubicBezTo>
                  <a:cubicBezTo>
                    <a:pt x="21999" y="10472"/>
                    <a:pt x="21976" y="10346"/>
                    <a:pt x="21953" y="10208"/>
                  </a:cubicBezTo>
                  <a:cubicBezTo>
                    <a:pt x="21862" y="9692"/>
                    <a:pt x="21713" y="9119"/>
                    <a:pt x="21254" y="8752"/>
                  </a:cubicBezTo>
                  <a:cubicBezTo>
                    <a:pt x="21063" y="8601"/>
                    <a:pt x="20812" y="8521"/>
                    <a:pt x="20561" y="8521"/>
                  </a:cubicBezTo>
                  <a:cubicBezTo>
                    <a:pt x="20449" y="8521"/>
                    <a:pt x="20338" y="8537"/>
                    <a:pt x="20233" y="8568"/>
                  </a:cubicBezTo>
                  <a:cubicBezTo>
                    <a:pt x="19947" y="8648"/>
                    <a:pt x="19740" y="8832"/>
                    <a:pt x="19648" y="9084"/>
                  </a:cubicBezTo>
                  <a:cubicBezTo>
                    <a:pt x="19568" y="9336"/>
                    <a:pt x="19557" y="9726"/>
                    <a:pt x="19992" y="10116"/>
                  </a:cubicBezTo>
                  <a:cubicBezTo>
                    <a:pt x="20279" y="10369"/>
                    <a:pt x="20669" y="10552"/>
                    <a:pt x="20944" y="10656"/>
                  </a:cubicBezTo>
                  <a:cubicBezTo>
                    <a:pt x="21162" y="10736"/>
                    <a:pt x="21380" y="10816"/>
                    <a:pt x="21586" y="10919"/>
                  </a:cubicBezTo>
                  <a:cubicBezTo>
                    <a:pt x="21885" y="13649"/>
                    <a:pt x="21059" y="16505"/>
                    <a:pt x="19315" y="18639"/>
                  </a:cubicBezTo>
                  <a:cubicBezTo>
                    <a:pt x="17446" y="20944"/>
                    <a:pt x="14544" y="22378"/>
                    <a:pt x="11585" y="22470"/>
                  </a:cubicBezTo>
                  <a:cubicBezTo>
                    <a:pt x="11489" y="22473"/>
                    <a:pt x="11389" y="22474"/>
                    <a:pt x="11286" y="22474"/>
                  </a:cubicBezTo>
                  <a:cubicBezTo>
                    <a:pt x="10196" y="22474"/>
                    <a:pt x="8738" y="22289"/>
                    <a:pt x="7502" y="21471"/>
                  </a:cubicBezTo>
                  <a:cubicBezTo>
                    <a:pt x="6917" y="21081"/>
                    <a:pt x="6412" y="20554"/>
                    <a:pt x="6068" y="19957"/>
                  </a:cubicBezTo>
                  <a:cubicBezTo>
                    <a:pt x="5701" y="19338"/>
                    <a:pt x="5518" y="18650"/>
                    <a:pt x="5529" y="17996"/>
                  </a:cubicBezTo>
                  <a:cubicBezTo>
                    <a:pt x="5552" y="17217"/>
                    <a:pt x="5839" y="16437"/>
                    <a:pt x="6390" y="15680"/>
                  </a:cubicBezTo>
                  <a:cubicBezTo>
                    <a:pt x="6836" y="15037"/>
                    <a:pt x="7468" y="14406"/>
                    <a:pt x="8271" y="13810"/>
                  </a:cubicBezTo>
                  <a:cubicBezTo>
                    <a:pt x="8626" y="13534"/>
                    <a:pt x="9005" y="13271"/>
                    <a:pt x="9372" y="13019"/>
                  </a:cubicBezTo>
                  <a:cubicBezTo>
                    <a:pt x="10473" y="12239"/>
                    <a:pt x="11620" y="11436"/>
                    <a:pt x="12434" y="10323"/>
                  </a:cubicBezTo>
                  <a:cubicBezTo>
                    <a:pt x="12984" y="9543"/>
                    <a:pt x="13328" y="8568"/>
                    <a:pt x="13351" y="7639"/>
                  </a:cubicBezTo>
                  <a:cubicBezTo>
                    <a:pt x="13386" y="6596"/>
                    <a:pt x="13019" y="5701"/>
                    <a:pt x="12342" y="5105"/>
                  </a:cubicBezTo>
                  <a:cubicBezTo>
                    <a:pt x="12021" y="4817"/>
                    <a:pt x="11643" y="4623"/>
                    <a:pt x="11276" y="4427"/>
                  </a:cubicBezTo>
                  <a:cubicBezTo>
                    <a:pt x="11103" y="4336"/>
                    <a:pt x="10920" y="4244"/>
                    <a:pt x="10759" y="4141"/>
                  </a:cubicBezTo>
                  <a:cubicBezTo>
                    <a:pt x="10690" y="4106"/>
                    <a:pt x="10633" y="4072"/>
                    <a:pt x="10575" y="4026"/>
                  </a:cubicBezTo>
                  <a:cubicBezTo>
                    <a:pt x="10817" y="3889"/>
                    <a:pt x="11034" y="3705"/>
                    <a:pt x="11195" y="3453"/>
                  </a:cubicBezTo>
                  <a:cubicBezTo>
                    <a:pt x="11424" y="3097"/>
                    <a:pt x="11470" y="2604"/>
                    <a:pt x="11299" y="2191"/>
                  </a:cubicBezTo>
                  <a:cubicBezTo>
                    <a:pt x="11161" y="1858"/>
                    <a:pt x="10897" y="1641"/>
                    <a:pt x="10587" y="1572"/>
                  </a:cubicBezTo>
                  <a:cubicBezTo>
                    <a:pt x="10531" y="1561"/>
                    <a:pt x="10474" y="1556"/>
                    <a:pt x="10418" y="1556"/>
                  </a:cubicBezTo>
                  <a:cubicBezTo>
                    <a:pt x="10163" y="1556"/>
                    <a:pt x="9910" y="1661"/>
                    <a:pt x="9704" y="1858"/>
                  </a:cubicBezTo>
                  <a:cubicBezTo>
                    <a:pt x="9395" y="2156"/>
                    <a:pt x="9234" y="2604"/>
                    <a:pt x="9303" y="3005"/>
                  </a:cubicBezTo>
                  <a:cubicBezTo>
                    <a:pt x="9349" y="3315"/>
                    <a:pt x="9486" y="3614"/>
                    <a:pt x="9716" y="3889"/>
                  </a:cubicBezTo>
                  <a:cubicBezTo>
                    <a:pt x="9601" y="3912"/>
                    <a:pt x="9474" y="3946"/>
                    <a:pt x="9337" y="3969"/>
                  </a:cubicBezTo>
                  <a:cubicBezTo>
                    <a:pt x="8849" y="4071"/>
                    <a:pt x="8345" y="4120"/>
                    <a:pt x="7833" y="4120"/>
                  </a:cubicBezTo>
                  <a:cubicBezTo>
                    <a:pt x="7477" y="4120"/>
                    <a:pt x="7118" y="4096"/>
                    <a:pt x="6757" y="4049"/>
                  </a:cubicBezTo>
                  <a:cubicBezTo>
                    <a:pt x="5908" y="3946"/>
                    <a:pt x="5070" y="3705"/>
                    <a:pt x="4267" y="3349"/>
                  </a:cubicBezTo>
                  <a:cubicBezTo>
                    <a:pt x="3464" y="2994"/>
                    <a:pt x="2719" y="2535"/>
                    <a:pt x="2065" y="1973"/>
                  </a:cubicBezTo>
                  <a:cubicBezTo>
                    <a:pt x="1400" y="1399"/>
                    <a:pt x="838" y="734"/>
                    <a:pt x="402"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44"/>
            <p:cNvSpPr/>
            <p:nvPr/>
          </p:nvSpPr>
          <p:spPr>
            <a:xfrm rot="5777574" flipH="1">
              <a:off x="-354119" y="4200451"/>
              <a:ext cx="936104" cy="1116271"/>
            </a:xfrm>
            <a:custGeom>
              <a:avLst/>
              <a:gdLst/>
              <a:ahLst/>
              <a:cxnLst/>
              <a:rect l="l" t="t" r="r" b="b"/>
              <a:pathLst>
                <a:path w="20887" h="24907" extrusionOk="0">
                  <a:moveTo>
                    <a:pt x="11490" y="1"/>
                  </a:moveTo>
                  <a:cubicBezTo>
                    <a:pt x="11195" y="1"/>
                    <a:pt x="10901" y="14"/>
                    <a:pt x="10610" y="40"/>
                  </a:cubicBezTo>
                  <a:cubicBezTo>
                    <a:pt x="8694" y="224"/>
                    <a:pt x="6756" y="866"/>
                    <a:pt x="4840" y="1967"/>
                  </a:cubicBezTo>
                  <a:cubicBezTo>
                    <a:pt x="3201" y="2908"/>
                    <a:pt x="1572" y="4181"/>
                    <a:pt x="0" y="5764"/>
                  </a:cubicBezTo>
                  <a:lnTo>
                    <a:pt x="321" y="6085"/>
                  </a:lnTo>
                  <a:cubicBezTo>
                    <a:pt x="1870" y="4536"/>
                    <a:pt x="3464" y="3275"/>
                    <a:pt x="5070" y="2357"/>
                  </a:cubicBezTo>
                  <a:cubicBezTo>
                    <a:pt x="6917" y="1291"/>
                    <a:pt x="8798" y="672"/>
                    <a:pt x="10644" y="499"/>
                  </a:cubicBezTo>
                  <a:cubicBezTo>
                    <a:pt x="10921" y="476"/>
                    <a:pt x="11202" y="465"/>
                    <a:pt x="11484" y="465"/>
                  </a:cubicBezTo>
                  <a:cubicBezTo>
                    <a:pt x="12192" y="465"/>
                    <a:pt x="12909" y="538"/>
                    <a:pt x="13615" y="695"/>
                  </a:cubicBezTo>
                  <a:cubicBezTo>
                    <a:pt x="14612" y="912"/>
                    <a:pt x="15553" y="1268"/>
                    <a:pt x="16402" y="1761"/>
                  </a:cubicBezTo>
                  <a:cubicBezTo>
                    <a:pt x="17285" y="2254"/>
                    <a:pt x="18042" y="2874"/>
                    <a:pt x="18650" y="3585"/>
                  </a:cubicBezTo>
                  <a:cubicBezTo>
                    <a:pt x="19292" y="4342"/>
                    <a:pt x="19763" y="5179"/>
                    <a:pt x="20026" y="6085"/>
                  </a:cubicBezTo>
                  <a:cubicBezTo>
                    <a:pt x="20829" y="8815"/>
                    <a:pt x="19900" y="11693"/>
                    <a:pt x="18994" y="14481"/>
                  </a:cubicBezTo>
                  <a:cubicBezTo>
                    <a:pt x="18902" y="14779"/>
                    <a:pt x="18799" y="15088"/>
                    <a:pt x="18707" y="15387"/>
                  </a:cubicBezTo>
                  <a:cubicBezTo>
                    <a:pt x="18111" y="17268"/>
                    <a:pt x="17801" y="18873"/>
                    <a:pt x="17778" y="20296"/>
                  </a:cubicBezTo>
                  <a:cubicBezTo>
                    <a:pt x="17767" y="21167"/>
                    <a:pt x="17847" y="21982"/>
                    <a:pt x="18053" y="22716"/>
                  </a:cubicBezTo>
                  <a:cubicBezTo>
                    <a:pt x="18272" y="23530"/>
                    <a:pt x="18616" y="24264"/>
                    <a:pt x="19097" y="24906"/>
                  </a:cubicBezTo>
                  <a:lnTo>
                    <a:pt x="19464" y="24631"/>
                  </a:lnTo>
                  <a:cubicBezTo>
                    <a:pt x="19017" y="24035"/>
                    <a:pt x="18696" y="23359"/>
                    <a:pt x="18489" y="22602"/>
                  </a:cubicBezTo>
                  <a:cubicBezTo>
                    <a:pt x="18306" y="21913"/>
                    <a:pt x="18226" y="21133"/>
                    <a:pt x="18237" y="20308"/>
                  </a:cubicBezTo>
                  <a:cubicBezTo>
                    <a:pt x="18260" y="18931"/>
                    <a:pt x="18558" y="17371"/>
                    <a:pt x="19143" y="15536"/>
                  </a:cubicBezTo>
                  <a:cubicBezTo>
                    <a:pt x="19235" y="15226"/>
                    <a:pt x="19338" y="14917"/>
                    <a:pt x="19430" y="14619"/>
                  </a:cubicBezTo>
                  <a:cubicBezTo>
                    <a:pt x="19888" y="13219"/>
                    <a:pt x="20359" y="11774"/>
                    <a:pt x="20599" y="10317"/>
                  </a:cubicBezTo>
                  <a:cubicBezTo>
                    <a:pt x="20887" y="8665"/>
                    <a:pt x="20841" y="7243"/>
                    <a:pt x="20462" y="5959"/>
                  </a:cubicBezTo>
                  <a:cubicBezTo>
                    <a:pt x="20176" y="4984"/>
                    <a:pt x="19682" y="4090"/>
                    <a:pt x="19006" y="3287"/>
                  </a:cubicBezTo>
                  <a:cubicBezTo>
                    <a:pt x="18351" y="2530"/>
                    <a:pt x="17561" y="1887"/>
                    <a:pt x="16631" y="1360"/>
                  </a:cubicBezTo>
                  <a:cubicBezTo>
                    <a:pt x="15736" y="843"/>
                    <a:pt x="14750" y="476"/>
                    <a:pt x="13718" y="247"/>
                  </a:cubicBezTo>
                  <a:cubicBezTo>
                    <a:pt x="12973" y="83"/>
                    <a:pt x="12227" y="1"/>
                    <a:pt x="1149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6"/>
        <p:cNvGrpSpPr/>
        <p:nvPr/>
      </p:nvGrpSpPr>
      <p:grpSpPr>
        <a:xfrm>
          <a:off x="0" y="0"/>
          <a:ext cx="0" cy="0"/>
          <a:chOff x="0" y="0"/>
          <a:chExt cx="0" cy="0"/>
        </a:xfrm>
      </p:grpSpPr>
      <p:sp>
        <p:nvSpPr>
          <p:cNvPr id="37" name="Google Shape;37;p76"/>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30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a:endParaRPr/>
          </a:p>
        </p:txBody>
      </p:sp>
      <p:sp>
        <p:nvSpPr>
          <p:cNvPr id="38" name="Google Shape;38;p76"/>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ts val="0"/>
              </a:spcBef>
              <a:spcAft>
                <a:spcPts val="0"/>
              </a:spcAft>
              <a:buSzPts val="1400"/>
              <a:buChar char="●"/>
              <a:defRPr/>
            </a:lvl1pPr>
            <a:lvl2pPr marL="914400" lvl="1" indent="-317500" algn="l">
              <a:lnSpc>
                <a:spcPct val="100000"/>
              </a:lnSpc>
              <a:spcBef>
                <a:spcPts val="0"/>
              </a:spcBef>
              <a:spcAft>
                <a:spcPts val="0"/>
              </a:spcAft>
              <a:buSzPts val="1400"/>
              <a:buChar char="○"/>
              <a:defRPr/>
            </a:lvl2pPr>
            <a:lvl3pPr marL="1371600" lvl="2" indent="-317500" algn="l">
              <a:lnSpc>
                <a:spcPct val="100000"/>
              </a:lnSpc>
              <a:spcBef>
                <a:spcPts val="0"/>
              </a:spcBef>
              <a:spcAft>
                <a:spcPts val="0"/>
              </a:spcAft>
              <a:buSzPts val="1400"/>
              <a:buChar char="■"/>
              <a:defRPr/>
            </a:lvl3pPr>
            <a:lvl4pPr marL="1828800" lvl="3" indent="-317500" algn="l">
              <a:lnSpc>
                <a:spcPct val="100000"/>
              </a:lnSpc>
              <a:spcBef>
                <a:spcPts val="0"/>
              </a:spcBef>
              <a:spcAft>
                <a:spcPts val="0"/>
              </a:spcAft>
              <a:buSzPts val="1400"/>
              <a:buChar char="●"/>
              <a:defRPr/>
            </a:lvl4pPr>
            <a:lvl5pPr marL="2286000" lvl="4" indent="-317500" algn="l">
              <a:lnSpc>
                <a:spcPct val="100000"/>
              </a:lnSpc>
              <a:spcBef>
                <a:spcPts val="0"/>
              </a:spcBef>
              <a:spcAft>
                <a:spcPts val="0"/>
              </a:spcAft>
              <a:buSzPts val="1400"/>
              <a:buChar char="○"/>
              <a:defRPr/>
            </a:lvl5pPr>
            <a:lvl6pPr marL="2743200" lvl="5" indent="-317500" algn="l">
              <a:lnSpc>
                <a:spcPct val="100000"/>
              </a:lnSpc>
              <a:spcBef>
                <a:spcPts val="0"/>
              </a:spcBef>
              <a:spcAft>
                <a:spcPts val="0"/>
              </a:spcAft>
              <a:buSzPts val="1400"/>
              <a:buChar char="■"/>
              <a:defRPr/>
            </a:lvl6pPr>
            <a:lvl7pPr marL="3200400" lvl="6" indent="-317500" algn="l">
              <a:lnSpc>
                <a:spcPct val="100000"/>
              </a:lnSpc>
              <a:spcBef>
                <a:spcPts val="0"/>
              </a:spcBef>
              <a:spcAft>
                <a:spcPts val="0"/>
              </a:spcAft>
              <a:buSzPts val="1400"/>
              <a:buChar char="●"/>
              <a:defRPr/>
            </a:lvl7pPr>
            <a:lvl8pPr marL="3657600" lvl="7" indent="-317500" algn="l">
              <a:lnSpc>
                <a:spcPct val="100000"/>
              </a:lnSpc>
              <a:spcBef>
                <a:spcPts val="0"/>
              </a:spcBef>
              <a:spcAft>
                <a:spcPts val="0"/>
              </a:spcAft>
              <a:buSzPts val="1400"/>
              <a:buChar char="○"/>
              <a:defRPr/>
            </a:lvl8pPr>
            <a:lvl9pPr marL="4114800" lvl="8" indent="-317500" algn="l">
              <a:lnSpc>
                <a:spcPct val="100000"/>
              </a:lnSpc>
              <a:spcBef>
                <a:spcPts val="0"/>
              </a:spcBef>
              <a:spcAft>
                <a:spcPts val="0"/>
              </a:spcAft>
              <a:buSzPts val="1400"/>
              <a:buChar char="■"/>
              <a:defRPr/>
            </a:lvl9pPr>
          </a:lstStyle>
          <a:p>
            <a:endParaRPr/>
          </a:p>
        </p:txBody>
      </p:sp>
      <p:sp>
        <p:nvSpPr>
          <p:cNvPr id="39" name="Google Shape;39;p76"/>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0" name="Google Shape;40;p76"/>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1" name="Google Shape;41;p76"/>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2"/>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43"/>
        <p:cNvGrpSpPr/>
        <p:nvPr/>
      </p:nvGrpSpPr>
      <p:grpSpPr>
        <a:xfrm>
          <a:off x="0" y="0"/>
          <a:ext cx="0" cy="0"/>
          <a:chOff x="0" y="0"/>
          <a:chExt cx="0" cy="0"/>
        </a:xfrm>
      </p:grpSpPr>
      <p:grpSp>
        <p:nvGrpSpPr>
          <p:cNvPr id="44" name="Google Shape;44;p69"/>
          <p:cNvGrpSpPr/>
          <p:nvPr/>
        </p:nvGrpSpPr>
        <p:grpSpPr>
          <a:xfrm>
            <a:off x="299263" y="-1482983"/>
            <a:ext cx="9931536" cy="7771835"/>
            <a:chOff x="299263" y="-1482983"/>
            <a:chExt cx="9931536" cy="7771835"/>
          </a:xfrm>
        </p:grpSpPr>
        <p:sp>
          <p:nvSpPr>
            <p:cNvPr id="45" name="Google Shape;45;p69"/>
            <p:cNvSpPr/>
            <p:nvPr/>
          </p:nvSpPr>
          <p:spPr>
            <a:xfrm rot="9247000">
              <a:off x="6613549" y="3120300"/>
              <a:ext cx="3211268" cy="2597935"/>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 name="Google Shape;46;p69"/>
            <p:cNvSpPr/>
            <p:nvPr/>
          </p:nvSpPr>
          <p:spPr>
            <a:xfrm rot="1056383">
              <a:off x="616949" y="-1058175"/>
              <a:ext cx="3211190" cy="2597872"/>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7" name="Google Shape;47;p69"/>
          <p:cNvGrpSpPr/>
          <p:nvPr/>
        </p:nvGrpSpPr>
        <p:grpSpPr>
          <a:xfrm>
            <a:off x="-85769" y="-564868"/>
            <a:ext cx="7981186" cy="6234015"/>
            <a:chOff x="-85769" y="-564868"/>
            <a:chExt cx="7981186" cy="6234015"/>
          </a:xfrm>
        </p:grpSpPr>
        <p:sp>
          <p:nvSpPr>
            <p:cNvPr id="48" name="Google Shape;48;p69"/>
            <p:cNvSpPr/>
            <p:nvPr/>
          </p:nvSpPr>
          <p:spPr>
            <a:xfrm rot="10108053" flipH="1">
              <a:off x="4178181" y="3457884"/>
              <a:ext cx="3565932" cy="1873721"/>
            </a:xfrm>
            <a:custGeom>
              <a:avLst/>
              <a:gdLst/>
              <a:ahLst/>
              <a:cxnLst/>
              <a:rect l="l" t="t" r="r" b="b"/>
              <a:pathLst>
                <a:path w="79566" h="41808" extrusionOk="0">
                  <a:moveTo>
                    <a:pt x="6125" y="3877"/>
                  </a:moveTo>
                  <a:cubicBezTo>
                    <a:pt x="6171" y="3877"/>
                    <a:pt x="6206" y="3900"/>
                    <a:pt x="6229" y="3946"/>
                  </a:cubicBezTo>
                  <a:cubicBezTo>
                    <a:pt x="6263" y="3992"/>
                    <a:pt x="6275" y="4061"/>
                    <a:pt x="6286" y="4164"/>
                  </a:cubicBezTo>
                  <a:cubicBezTo>
                    <a:pt x="6309" y="4531"/>
                    <a:pt x="6102" y="4875"/>
                    <a:pt x="5885" y="5208"/>
                  </a:cubicBezTo>
                  <a:cubicBezTo>
                    <a:pt x="5885" y="4875"/>
                    <a:pt x="5908" y="4531"/>
                    <a:pt x="5954" y="4210"/>
                  </a:cubicBezTo>
                  <a:cubicBezTo>
                    <a:pt x="5965" y="4096"/>
                    <a:pt x="5988" y="3981"/>
                    <a:pt x="6046" y="3912"/>
                  </a:cubicBezTo>
                  <a:cubicBezTo>
                    <a:pt x="6069" y="3889"/>
                    <a:pt x="6091" y="3877"/>
                    <a:pt x="6114" y="3877"/>
                  </a:cubicBezTo>
                  <a:close/>
                  <a:moveTo>
                    <a:pt x="74094" y="26587"/>
                  </a:moveTo>
                  <a:cubicBezTo>
                    <a:pt x="74106" y="26599"/>
                    <a:pt x="74117" y="26610"/>
                    <a:pt x="74117" y="26622"/>
                  </a:cubicBezTo>
                  <a:cubicBezTo>
                    <a:pt x="74427" y="27149"/>
                    <a:pt x="74622" y="27929"/>
                    <a:pt x="74267" y="28560"/>
                  </a:cubicBezTo>
                  <a:cubicBezTo>
                    <a:pt x="74140" y="28789"/>
                    <a:pt x="73900" y="28985"/>
                    <a:pt x="73613" y="29110"/>
                  </a:cubicBezTo>
                  <a:cubicBezTo>
                    <a:pt x="73400" y="29195"/>
                    <a:pt x="73169" y="29243"/>
                    <a:pt x="72946" y="29243"/>
                  </a:cubicBezTo>
                  <a:cubicBezTo>
                    <a:pt x="72869" y="29243"/>
                    <a:pt x="72792" y="29237"/>
                    <a:pt x="72718" y="29225"/>
                  </a:cubicBezTo>
                  <a:cubicBezTo>
                    <a:pt x="72466" y="29191"/>
                    <a:pt x="72030" y="29031"/>
                    <a:pt x="71927" y="28480"/>
                  </a:cubicBezTo>
                  <a:cubicBezTo>
                    <a:pt x="71812" y="27826"/>
                    <a:pt x="72374" y="27241"/>
                    <a:pt x="72901" y="26943"/>
                  </a:cubicBezTo>
                  <a:cubicBezTo>
                    <a:pt x="73291" y="26714"/>
                    <a:pt x="73716" y="26610"/>
                    <a:pt x="74094" y="26587"/>
                  </a:cubicBezTo>
                  <a:close/>
                  <a:moveTo>
                    <a:pt x="65238" y="1"/>
                  </a:moveTo>
                  <a:cubicBezTo>
                    <a:pt x="63808" y="1"/>
                    <a:pt x="62254" y="243"/>
                    <a:pt x="60526" y="734"/>
                  </a:cubicBezTo>
                  <a:cubicBezTo>
                    <a:pt x="58909" y="1193"/>
                    <a:pt x="57326" y="1813"/>
                    <a:pt x="55789" y="2421"/>
                  </a:cubicBezTo>
                  <a:cubicBezTo>
                    <a:pt x="55491" y="2547"/>
                    <a:pt x="55169" y="2673"/>
                    <a:pt x="54860" y="2788"/>
                  </a:cubicBezTo>
                  <a:cubicBezTo>
                    <a:pt x="53209" y="3441"/>
                    <a:pt x="51270" y="4164"/>
                    <a:pt x="49286" y="4542"/>
                  </a:cubicBezTo>
                  <a:cubicBezTo>
                    <a:pt x="48386" y="4709"/>
                    <a:pt x="47478" y="4792"/>
                    <a:pt x="46565" y="4792"/>
                  </a:cubicBezTo>
                  <a:cubicBezTo>
                    <a:pt x="45592" y="4792"/>
                    <a:pt x="44613" y="4698"/>
                    <a:pt x="43631" y="4508"/>
                  </a:cubicBezTo>
                  <a:cubicBezTo>
                    <a:pt x="41968" y="4187"/>
                    <a:pt x="40202" y="3602"/>
                    <a:pt x="38206" y="2696"/>
                  </a:cubicBezTo>
                  <a:cubicBezTo>
                    <a:pt x="36520" y="1939"/>
                    <a:pt x="34880" y="1056"/>
                    <a:pt x="33217" y="138"/>
                  </a:cubicBezTo>
                  <a:lnTo>
                    <a:pt x="32987" y="540"/>
                  </a:lnTo>
                  <a:cubicBezTo>
                    <a:pt x="34674" y="1458"/>
                    <a:pt x="36313" y="2352"/>
                    <a:pt x="38023" y="3120"/>
                  </a:cubicBezTo>
                  <a:cubicBezTo>
                    <a:pt x="40041" y="4027"/>
                    <a:pt x="41854" y="4634"/>
                    <a:pt x="43551" y="4955"/>
                  </a:cubicBezTo>
                  <a:cubicBezTo>
                    <a:pt x="44549" y="5151"/>
                    <a:pt x="45558" y="5254"/>
                    <a:pt x="46556" y="5254"/>
                  </a:cubicBezTo>
                  <a:cubicBezTo>
                    <a:pt x="47497" y="5254"/>
                    <a:pt x="48437" y="5162"/>
                    <a:pt x="49366" y="4990"/>
                  </a:cubicBezTo>
                  <a:cubicBezTo>
                    <a:pt x="51384" y="4611"/>
                    <a:pt x="53346" y="3877"/>
                    <a:pt x="55032" y="3224"/>
                  </a:cubicBezTo>
                  <a:cubicBezTo>
                    <a:pt x="55342" y="3097"/>
                    <a:pt x="55651" y="2972"/>
                    <a:pt x="55961" y="2857"/>
                  </a:cubicBezTo>
                  <a:cubicBezTo>
                    <a:pt x="57486" y="2248"/>
                    <a:pt x="59058" y="1629"/>
                    <a:pt x="60652" y="1170"/>
                  </a:cubicBezTo>
                  <a:cubicBezTo>
                    <a:pt x="62333" y="698"/>
                    <a:pt x="63833" y="459"/>
                    <a:pt x="65215" y="459"/>
                  </a:cubicBezTo>
                  <a:cubicBezTo>
                    <a:pt x="65643" y="459"/>
                    <a:pt x="66060" y="482"/>
                    <a:pt x="66467" y="528"/>
                  </a:cubicBezTo>
                  <a:cubicBezTo>
                    <a:pt x="67293" y="620"/>
                    <a:pt x="68084" y="803"/>
                    <a:pt x="68818" y="1102"/>
                  </a:cubicBezTo>
                  <a:cubicBezTo>
                    <a:pt x="69575" y="1400"/>
                    <a:pt x="70275" y="1802"/>
                    <a:pt x="70895" y="2306"/>
                  </a:cubicBezTo>
                  <a:cubicBezTo>
                    <a:pt x="72144" y="3304"/>
                    <a:pt x="73016" y="4577"/>
                    <a:pt x="73360" y="5919"/>
                  </a:cubicBezTo>
                  <a:cubicBezTo>
                    <a:pt x="73556" y="6665"/>
                    <a:pt x="73567" y="7445"/>
                    <a:pt x="73406" y="8225"/>
                  </a:cubicBezTo>
                  <a:cubicBezTo>
                    <a:pt x="73246" y="8970"/>
                    <a:pt x="72947" y="9693"/>
                    <a:pt x="72500" y="10404"/>
                  </a:cubicBezTo>
                  <a:cubicBezTo>
                    <a:pt x="71754" y="11562"/>
                    <a:pt x="70745" y="12537"/>
                    <a:pt x="69771" y="13489"/>
                  </a:cubicBezTo>
                  <a:cubicBezTo>
                    <a:pt x="69484" y="13764"/>
                    <a:pt x="69197" y="14051"/>
                    <a:pt x="68910" y="14349"/>
                  </a:cubicBezTo>
                  <a:cubicBezTo>
                    <a:pt x="67752" y="15519"/>
                    <a:pt x="66501" y="16964"/>
                    <a:pt x="66100" y="18765"/>
                  </a:cubicBezTo>
                  <a:cubicBezTo>
                    <a:pt x="65917" y="19580"/>
                    <a:pt x="65905" y="20405"/>
                    <a:pt x="66077" y="21150"/>
                  </a:cubicBezTo>
                  <a:cubicBezTo>
                    <a:pt x="66261" y="21988"/>
                    <a:pt x="66674" y="22710"/>
                    <a:pt x="67270" y="23227"/>
                  </a:cubicBezTo>
                  <a:cubicBezTo>
                    <a:pt x="68199" y="24041"/>
                    <a:pt x="69381" y="24339"/>
                    <a:pt x="70505" y="24614"/>
                  </a:cubicBezTo>
                  <a:cubicBezTo>
                    <a:pt x="71112" y="24764"/>
                    <a:pt x="71721" y="24924"/>
                    <a:pt x="72282" y="25154"/>
                  </a:cubicBezTo>
                  <a:cubicBezTo>
                    <a:pt x="72924" y="25406"/>
                    <a:pt x="73418" y="25750"/>
                    <a:pt x="73785" y="26151"/>
                  </a:cubicBezTo>
                  <a:cubicBezTo>
                    <a:pt x="73418" y="26209"/>
                    <a:pt x="73039" y="26324"/>
                    <a:pt x="72672" y="26541"/>
                  </a:cubicBezTo>
                  <a:cubicBezTo>
                    <a:pt x="72305" y="26760"/>
                    <a:pt x="71984" y="27046"/>
                    <a:pt x="71777" y="27344"/>
                  </a:cubicBezTo>
                  <a:cubicBezTo>
                    <a:pt x="71502" y="27734"/>
                    <a:pt x="71410" y="28159"/>
                    <a:pt x="71479" y="28560"/>
                  </a:cubicBezTo>
                  <a:cubicBezTo>
                    <a:pt x="71594" y="29168"/>
                    <a:pt x="72019" y="29581"/>
                    <a:pt x="72649" y="29684"/>
                  </a:cubicBezTo>
                  <a:cubicBezTo>
                    <a:pt x="72743" y="29699"/>
                    <a:pt x="72840" y="29706"/>
                    <a:pt x="72938" y="29706"/>
                  </a:cubicBezTo>
                  <a:cubicBezTo>
                    <a:pt x="73221" y="29706"/>
                    <a:pt x="73515" y="29646"/>
                    <a:pt x="73796" y="29535"/>
                  </a:cubicBezTo>
                  <a:cubicBezTo>
                    <a:pt x="74175" y="29363"/>
                    <a:pt x="74484" y="29099"/>
                    <a:pt x="74668" y="28778"/>
                  </a:cubicBezTo>
                  <a:cubicBezTo>
                    <a:pt x="74863" y="28422"/>
                    <a:pt x="74943" y="27998"/>
                    <a:pt x="74897" y="27550"/>
                  </a:cubicBezTo>
                  <a:cubicBezTo>
                    <a:pt x="74874" y="27229"/>
                    <a:pt x="74771" y="26897"/>
                    <a:pt x="74622" y="26587"/>
                  </a:cubicBezTo>
                  <a:lnTo>
                    <a:pt x="74622" y="26587"/>
                  </a:lnTo>
                  <a:cubicBezTo>
                    <a:pt x="74737" y="26599"/>
                    <a:pt x="74851" y="26610"/>
                    <a:pt x="74955" y="26622"/>
                  </a:cubicBezTo>
                  <a:cubicBezTo>
                    <a:pt x="75620" y="26737"/>
                    <a:pt x="76251" y="27012"/>
                    <a:pt x="76847" y="27448"/>
                  </a:cubicBezTo>
                  <a:cubicBezTo>
                    <a:pt x="77398" y="27861"/>
                    <a:pt x="77891" y="28388"/>
                    <a:pt x="78258" y="28996"/>
                  </a:cubicBezTo>
                  <a:cubicBezTo>
                    <a:pt x="78648" y="29627"/>
                    <a:pt x="78901" y="30315"/>
                    <a:pt x="78992" y="31014"/>
                  </a:cubicBezTo>
                  <a:cubicBezTo>
                    <a:pt x="79095" y="31737"/>
                    <a:pt x="79049" y="32459"/>
                    <a:pt x="78832" y="33160"/>
                  </a:cubicBezTo>
                  <a:cubicBezTo>
                    <a:pt x="78442" y="34478"/>
                    <a:pt x="77535" y="35717"/>
                    <a:pt x="76262" y="36634"/>
                  </a:cubicBezTo>
                  <a:cubicBezTo>
                    <a:pt x="75012" y="37564"/>
                    <a:pt x="73487" y="38103"/>
                    <a:pt x="71858" y="38194"/>
                  </a:cubicBezTo>
                  <a:cubicBezTo>
                    <a:pt x="71645" y="38209"/>
                    <a:pt x="71430" y="38216"/>
                    <a:pt x="71213" y="38216"/>
                  </a:cubicBezTo>
                  <a:cubicBezTo>
                    <a:pt x="69701" y="38216"/>
                    <a:pt x="68099" y="37868"/>
                    <a:pt x="66445" y="37197"/>
                  </a:cubicBezTo>
                  <a:cubicBezTo>
                    <a:pt x="65504" y="36818"/>
                    <a:pt x="64128" y="36176"/>
                    <a:pt x="61822" y="34559"/>
                  </a:cubicBezTo>
                  <a:cubicBezTo>
                    <a:pt x="61271" y="34180"/>
                    <a:pt x="60733" y="33790"/>
                    <a:pt x="60205" y="33412"/>
                  </a:cubicBezTo>
                  <a:cubicBezTo>
                    <a:pt x="59367" y="32804"/>
                    <a:pt x="58496" y="32173"/>
                    <a:pt x="57624" y="31588"/>
                  </a:cubicBezTo>
                  <a:cubicBezTo>
                    <a:pt x="55926" y="30476"/>
                    <a:pt x="54493" y="29742"/>
                    <a:pt x="53094" y="29294"/>
                  </a:cubicBezTo>
                  <a:cubicBezTo>
                    <a:pt x="52233" y="29008"/>
                    <a:pt x="51328" y="28824"/>
                    <a:pt x="50410" y="28755"/>
                  </a:cubicBezTo>
                  <a:cubicBezTo>
                    <a:pt x="50085" y="28726"/>
                    <a:pt x="49755" y="28712"/>
                    <a:pt x="49424" y="28712"/>
                  </a:cubicBezTo>
                  <a:cubicBezTo>
                    <a:pt x="48843" y="28712"/>
                    <a:pt x="48257" y="28755"/>
                    <a:pt x="47680" y="28835"/>
                  </a:cubicBezTo>
                  <a:cubicBezTo>
                    <a:pt x="45948" y="29087"/>
                    <a:pt x="44182" y="29661"/>
                    <a:pt x="42278" y="30601"/>
                  </a:cubicBezTo>
                  <a:cubicBezTo>
                    <a:pt x="40787" y="31347"/>
                    <a:pt x="39250" y="32299"/>
                    <a:pt x="37426" y="33606"/>
                  </a:cubicBezTo>
                  <a:cubicBezTo>
                    <a:pt x="36749" y="34100"/>
                    <a:pt x="36073" y="34605"/>
                    <a:pt x="35419" y="35097"/>
                  </a:cubicBezTo>
                  <a:cubicBezTo>
                    <a:pt x="34605" y="35694"/>
                    <a:pt x="33779" y="36313"/>
                    <a:pt x="32941" y="36910"/>
                  </a:cubicBezTo>
                  <a:cubicBezTo>
                    <a:pt x="31141" y="38183"/>
                    <a:pt x="29696" y="39066"/>
                    <a:pt x="28262" y="39743"/>
                  </a:cubicBezTo>
                  <a:cubicBezTo>
                    <a:pt x="26416" y="40626"/>
                    <a:pt x="24614" y="41153"/>
                    <a:pt x="22929" y="41303"/>
                  </a:cubicBezTo>
                  <a:cubicBezTo>
                    <a:pt x="22633" y="41328"/>
                    <a:pt x="22306" y="41344"/>
                    <a:pt x="21957" y="41344"/>
                  </a:cubicBezTo>
                  <a:cubicBezTo>
                    <a:pt x="20697" y="41344"/>
                    <a:pt x="19149" y="41132"/>
                    <a:pt x="17722" y="40351"/>
                  </a:cubicBezTo>
                  <a:cubicBezTo>
                    <a:pt x="17033" y="39984"/>
                    <a:pt x="16425" y="39514"/>
                    <a:pt x="15898" y="38963"/>
                  </a:cubicBezTo>
                  <a:cubicBezTo>
                    <a:pt x="15359" y="38390"/>
                    <a:pt x="14923" y="37758"/>
                    <a:pt x="14625" y="37070"/>
                  </a:cubicBezTo>
                  <a:cubicBezTo>
                    <a:pt x="14006" y="35683"/>
                    <a:pt x="13983" y="34100"/>
                    <a:pt x="14579" y="32632"/>
                  </a:cubicBezTo>
                  <a:cubicBezTo>
                    <a:pt x="15186" y="31083"/>
                    <a:pt x="16299" y="29810"/>
                    <a:pt x="17412" y="28652"/>
                  </a:cubicBezTo>
                  <a:cubicBezTo>
                    <a:pt x="17722" y="28330"/>
                    <a:pt x="18043" y="27998"/>
                    <a:pt x="18364" y="27688"/>
                  </a:cubicBezTo>
                  <a:cubicBezTo>
                    <a:pt x="19282" y="26760"/>
                    <a:pt x="20245" y="25807"/>
                    <a:pt x="21025" y="24706"/>
                  </a:cubicBezTo>
                  <a:cubicBezTo>
                    <a:pt x="21609" y="23903"/>
                    <a:pt x="22045" y="23112"/>
                    <a:pt x="22332" y="22343"/>
                  </a:cubicBezTo>
                  <a:cubicBezTo>
                    <a:pt x="22677" y="21426"/>
                    <a:pt x="22814" y="20520"/>
                    <a:pt x="22733" y="19659"/>
                  </a:cubicBezTo>
                  <a:cubicBezTo>
                    <a:pt x="22654" y="18891"/>
                    <a:pt x="22401" y="18145"/>
                    <a:pt x="21988" y="17446"/>
                  </a:cubicBezTo>
                  <a:cubicBezTo>
                    <a:pt x="21598" y="16804"/>
                    <a:pt x="21071" y="16218"/>
                    <a:pt x="20428" y="15703"/>
                  </a:cubicBezTo>
                  <a:cubicBezTo>
                    <a:pt x="19361" y="14865"/>
                    <a:pt x="17997" y="14189"/>
                    <a:pt x="16254" y="13638"/>
                  </a:cubicBezTo>
                  <a:cubicBezTo>
                    <a:pt x="15622" y="13443"/>
                    <a:pt x="14980" y="13271"/>
                    <a:pt x="14350" y="13099"/>
                  </a:cubicBezTo>
                  <a:cubicBezTo>
                    <a:pt x="13409" y="12846"/>
                    <a:pt x="12434" y="12594"/>
                    <a:pt x="11516" y="12250"/>
                  </a:cubicBezTo>
                  <a:cubicBezTo>
                    <a:pt x="9750" y="11597"/>
                    <a:pt x="8385" y="10679"/>
                    <a:pt x="7445" y="9509"/>
                  </a:cubicBezTo>
                  <a:cubicBezTo>
                    <a:pt x="7387" y="9428"/>
                    <a:pt x="7330" y="9360"/>
                    <a:pt x="7272" y="9280"/>
                  </a:cubicBezTo>
                  <a:cubicBezTo>
                    <a:pt x="6550" y="8293"/>
                    <a:pt x="6091" y="7124"/>
                    <a:pt x="5942" y="5942"/>
                  </a:cubicBezTo>
                  <a:lnTo>
                    <a:pt x="6183" y="5598"/>
                  </a:lnTo>
                  <a:lnTo>
                    <a:pt x="6217" y="5541"/>
                  </a:lnTo>
                  <a:cubicBezTo>
                    <a:pt x="6481" y="5139"/>
                    <a:pt x="6791" y="4680"/>
                    <a:pt x="6745" y="4130"/>
                  </a:cubicBezTo>
                  <a:cubicBezTo>
                    <a:pt x="6734" y="3958"/>
                    <a:pt x="6688" y="3820"/>
                    <a:pt x="6619" y="3706"/>
                  </a:cubicBezTo>
                  <a:cubicBezTo>
                    <a:pt x="6527" y="3545"/>
                    <a:pt x="6355" y="3430"/>
                    <a:pt x="6160" y="3418"/>
                  </a:cubicBezTo>
                  <a:cubicBezTo>
                    <a:pt x="6148" y="3418"/>
                    <a:pt x="6135" y="3417"/>
                    <a:pt x="6122" y="3417"/>
                  </a:cubicBezTo>
                  <a:cubicBezTo>
                    <a:pt x="5953" y="3417"/>
                    <a:pt x="5796" y="3486"/>
                    <a:pt x="5690" y="3614"/>
                  </a:cubicBezTo>
                  <a:cubicBezTo>
                    <a:pt x="5564" y="3774"/>
                    <a:pt x="5518" y="3969"/>
                    <a:pt x="5495" y="4141"/>
                  </a:cubicBezTo>
                  <a:cubicBezTo>
                    <a:pt x="5414" y="4680"/>
                    <a:pt x="5403" y="5243"/>
                    <a:pt x="5460" y="5804"/>
                  </a:cubicBezTo>
                  <a:cubicBezTo>
                    <a:pt x="5323" y="5977"/>
                    <a:pt x="5174" y="6148"/>
                    <a:pt x="5013" y="6298"/>
                  </a:cubicBezTo>
                  <a:cubicBezTo>
                    <a:pt x="4290" y="6997"/>
                    <a:pt x="3533" y="7502"/>
                    <a:pt x="2730" y="7823"/>
                  </a:cubicBezTo>
                  <a:cubicBezTo>
                    <a:pt x="2116" y="8078"/>
                    <a:pt x="1496" y="8206"/>
                    <a:pt x="882" y="8206"/>
                  </a:cubicBezTo>
                  <a:cubicBezTo>
                    <a:pt x="613" y="8206"/>
                    <a:pt x="346" y="8182"/>
                    <a:pt x="81" y="8133"/>
                  </a:cubicBezTo>
                  <a:lnTo>
                    <a:pt x="1" y="8580"/>
                  </a:lnTo>
                  <a:cubicBezTo>
                    <a:pt x="295" y="8635"/>
                    <a:pt x="593" y="8662"/>
                    <a:pt x="892" y="8662"/>
                  </a:cubicBezTo>
                  <a:cubicBezTo>
                    <a:pt x="2409" y="8662"/>
                    <a:pt x="3962" y="7962"/>
                    <a:pt x="5323" y="6630"/>
                  </a:cubicBezTo>
                  <a:cubicBezTo>
                    <a:pt x="5403" y="6561"/>
                    <a:pt x="5472" y="6481"/>
                    <a:pt x="5552" y="6400"/>
                  </a:cubicBezTo>
                  <a:cubicBezTo>
                    <a:pt x="5758" y="7525"/>
                    <a:pt x="6217" y="8626"/>
                    <a:pt x="6905" y="9555"/>
                  </a:cubicBezTo>
                  <a:cubicBezTo>
                    <a:pt x="6963" y="9635"/>
                    <a:pt x="7032" y="9716"/>
                    <a:pt x="7089" y="9795"/>
                  </a:cubicBezTo>
                  <a:cubicBezTo>
                    <a:pt x="8087" y="11023"/>
                    <a:pt x="9520" y="11998"/>
                    <a:pt x="11356" y="12675"/>
                  </a:cubicBezTo>
                  <a:cubicBezTo>
                    <a:pt x="12296" y="13030"/>
                    <a:pt x="13282" y="13294"/>
                    <a:pt x="14235" y="13547"/>
                  </a:cubicBezTo>
                  <a:cubicBezTo>
                    <a:pt x="14854" y="13707"/>
                    <a:pt x="15497" y="13879"/>
                    <a:pt x="16116" y="14074"/>
                  </a:cubicBezTo>
                  <a:cubicBezTo>
                    <a:pt x="17813" y="14602"/>
                    <a:pt x="19132" y="15255"/>
                    <a:pt x="20153" y="16070"/>
                  </a:cubicBezTo>
                  <a:cubicBezTo>
                    <a:pt x="20750" y="16540"/>
                    <a:pt x="21231" y="17079"/>
                    <a:pt x="21586" y="17676"/>
                  </a:cubicBezTo>
                  <a:cubicBezTo>
                    <a:pt x="21976" y="18318"/>
                    <a:pt x="22206" y="18994"/>
                    <a:pt x="22275" y="19705"/>
                  </a:cubicBezTo>
                  <a:cubicBezTo>
                    <a:pt x="22343" y="20497"/>
                    <a:pt x="22218" y="21334"/>
                    <a:pt x="21897" y="22183"/>
                  </a:cubicBezTo>
                  <a:cubicBezTo>
                    <a:pt x="21632" y="22906"/>
                    <a:pt x="21208" y="23674"/>
                    <a:pt x="20658" y="24443"/>
                  </a:cubicBezTo>
                  <a:cubicBezTo>
                    <a:pt x="19889" y="25509"/>
                    <a:pt x="18948" y="26449"/>
                    <a:pt x="18043" y="27367"/>
                  </a:cubicBezTo>
                  <a:cubicBezTo>
                    <a:pt x="17722" y="27677"/>
                    <a:pt x="17401" y="28009"/>
                    <a:pt x="17079" y="28330"/>
                  </a:cubicBezTo>
                  <a:cubicBezTo>
                    <a:pt x="15943" y="29523"/>
                    <a:pt x="14796" y="30843"/>
                    <a:pt x="14154" y="32459"/>
                  </a:cubicBezTo>
                  <a:cubicBezTo>
                    <a:pt x="13512" y="34054"/>
                    <a:pt x="13535" y="35752"/>
                    <a:pt x="14200" y="37254"/>
                  </a:cubicBezTo>
                  <a:cubicBezTo>
                    <a:pt x="14854" y="38711"/>
                    <a:pt x="16024" y="39950"/>
                    <a:pt x="17492" y="40752"/>
                  </a:cubicBezTo>
                  <a:cubicBezTo>
                    <a:pt x="18994" y="41578"/>
                    <a:pt x="20612" y="41808"/>
                    <a:pt x="21931" y="41808"/>
                  </a:cubicBezTo>
                  <a:cubicBezTo>
                    <a:pt x="22309" y="41808"/>
                    <a:pt x="22654" y="41785"/>
                    <a:pt x="22975" y="41762"/>
                  </a:cubicBezTo>
                  <a:cubicBezTo>
                    <a:pt x="24718" y="41601"/>
                    <a:pt x="26564" y="41062"/>
                    <a:pt x="28457" y="40156"/>
                  </a:cubicBezTo>
                  <a:cubicBezTo>
                    <a:pt x="29913" y="39468"/>
                    <a:pt x="31381" y="38573"/>
                    <a:pt x="33206" y="37277"/>
                  </a:cubicBezTo>
                  <a:cubicBezTo>
                    <a:pt x="34042" y="36692"/>
                    <a:pt x="34880" y="36061"/>
                    <a:pt x="35694" y="35465"/>
                  </a:cubicBezTo>
                  <a:cubicBezTo>
                    <a:pt x="36348" y="34972"/>
                    <a:pt x="37025" y="34467"/>
                    <a:pt x="37690" y="33985"/>
                  </a:cubicBezTo>
                  <a:cubicBezTo>
                    <a:pt x="39491" y="32689"/>
                    <a:pt x="41016" y="31748"/>
                    <a:pt x="42484" y="31014"/>
                  </a:cubicBezTo>
                  <a:cubicBezTo>
                    <a:pt x="44342" y="30097"/>
                    <a:pt x="46063" y="29535"/>
                    <a:pt x="47737" y="29294"/>
                  </a:cubicBezTo>
                  <a:cubicBezTo>
                    <a:pt x="48297" y="29214"/>
                    <a:pt x="48856" y="29176"/>
                    <a:pt x="49412" y="29176"/>
                  </a:cubicBezTo>
                  <a:cubicBezTo>
                    <a:pt x="49734" y="29176"/>
                    <a:pt x="50055" y="29189"/>
                    <a:pt x="50375" y="29214"/>
                  </a:cubicBezTo>
                  <a:cubicBezTo>
                    <a:pt x="51259" y="29283"/>
                    <a:pt x="52119" y="29454"/>
                    <a:pt x="52956" y="29730"/>
                  </a:cubicBezTo>
                  <a:cubicBezTo>
                    <a:pt x="54310" y="30166"/>
                    <a:pt x="55709" y="30889"/>
                    <a:pt x="57372" y="31978"/>
                  </a:cubicBezTo>
                  <a:cubicBezTo>
                    <a:pt x="58243" y="32551"/>
                    <a:pt x="59104" y="33171"/>
                    <a:pt x="59941" y="33779"/>
                  </a:cubicBezTo>
                  <a:cubicBezTo>
                    <a:pt x="60468" y="34157"/>
                    <a:pt x="61008" y="34559"/>
                    <a:pt x="61558" y="34937"/>
                  </a:cubicBezTo>
                  <a:cubicBezTo>
                    <a:pt x="62785" y="35798"/>
                    <a:pt x="64437" y="36887"/>
                    <a:pt x="66272" y="37633"/>
                  </a:cubicBezTo>
                  <a:cubicBezTo>
                    <a:pt x="67992" y="38321"/>
                    <a:pt x="69656" y="38676"/>
                    <a:pt x="71239" y="38676"/>
                  </a:cubicBezTo>
                  <a:cubicBezTo>
                    <a:pt x="71456" y="38676"/>
                    <a:pt x="71675" y="38665"/>
                    <a:pt x="71892" y="38653"/>
                  </a:cubicBezTo>
                  <a:cubicBezTo>
                    <a:pt x="73602" y="38550"/>
                    <a:pt x="75207" y="37977"/>
                    <a:pt x="76538" y="37013"/>
                  </a:cubicBezTo>
                  <a:cubicBezTo>
                    <a:pt x="77879" y="36027"/>
                    <a:pt x="78855" y="34708"/>
                    <a:pt x="79279" y="33285"/>
                  </a:cubicBezTo>
                  <a:cubicBezTo>
                    <a:pt x="79508" y="32517"/>
                    <a:pt x="79566" y="31737"/>
                    <a:pt x="79451" y="30957"/>
                  </a:cubicBezTo>
                  <a:cubicBezTo>
                    <a:pt x="79347" y="30177"/>
                    <a:pt x="79072" y="29443"/>
                    <a:pt x="78648" y="28755"/>
                  </a:cubicBezTo>
                  <a:cubicBezTo>
                    <a:pt x="78246" y="28101"/>
                    <a:pt x="77719" y="27528"/>
                    <a:pt x="77122" y="27081"/>
                  </a:cubicBezTo>
                  <a:cubicBezTo>
                    <a:pt x="76469" y="26599"/>
                    <a:pt x="75769" y="26289"/>
                    <a:pt x="75024" y="26174"/>
                  </a:cubicBezTo>
                  <a:cubicBezTo>
                    <a:pt x="74828" y="26140"/>
                    <a:pt x="74588" y="26117"/>
                    <a:pt x="74347" y="26117"/>
                  </a:cubicBezTo>
                  <a:cubicBezTo>
                    <a:pt x="73923" y="25532"/>
                    <a:pt x="73291" y="25062"/>
                    <a:pt x="72455" y="24729"/>
                  </a:cubicBezTo>
                  <a:cubicBezTo>
                    <a:pt x="71869" y="24489"/>
                    <a:pt x="71239" y="24328"/>
                    <a:pt x="70619" y="24178"/>
                  </a:cubicBezTo>
                  <a:cubicBezTo>
                    <a:pt x="69495" y="23892"/>
                    <a:pt x="68417" y="23628"/>
                    <a:pt x="67580" y="22883"/>
                  </a:cubicBezTo>
                  <a:cubicBezTo>
                    <a:pt x="67052" y="22424"/>
                    <a:pt x="66697" y="21805"/>
                    <a:pt x="66524" y="21048"/>
                  </a:cubicBezTo>
                  <a:cubicBezTo>
                    <a:pt x="66364" y="20370"/>
                    <a:pt x="66376" y="19613"/>
                    <a:pt x="66547" y="18868"/>
                  </a:cubicBezTo>
                  <a:cubicBezTo>
                    <a:pt x="66926" y="17171"/>
                    <a:pt x="68119" y="15795"/>
                    <a:pt x="69231" y="14671"/>
                  </a:cubicBezTo>
                  <a:cubicBezTo>
                    <a:pt x="69518" y="14383"/>
                    <a:pt x="69805" y="14097"/>
                    <a:pt x="70092" y="13822"/>
                  </a:cubicBezTo>
                  <a:cubicBezTo>
                    <a:pt x="71089" y="12846"/>
                    <a:pt x="72110" y="11849"/>
                    <a:pt x="72879" y="10644"/>
                  </a:cubicBezTo>
                  <a:cubicBezTo>
                    <a:pt x="73360" y="9899"/>
                    <a:pt x="73693" y="9119"/>
                    <a:pt x="73854" y="8327"/>
                  </a:cubicBezTo>
                  <a:cubicBezTo>
                    <a:pt x="74037" y="7468"/>
                    <a:pt x="74014" y="6619"/>
                    <a:pt x="73808" y="5804"/>
                  </a:cubicBezTo>
                  <a:cubicBezTo>
                    <a:pt x="73613" y="5059"/>
                    <a:pt x="73280" y="4336"/>
                    <a:pt x="72799" y="3660"/>
                  </a:cubicBezTo>
                  <a:cubicBezTo>
                    <a:pt x="72363" y="3028"/>
                    <a:pt x="71823" y="2455"/>
                    <a:pt x="71181" y="1950"/>
                  </a:cubicBezTo>
                  <a:cubicBezTo>
                    <a:pt x="70528" y="1423"/>
                    <a:pt x="69782" y="987"/>
                    <a:pt x="68991" y="678"/>
                  </a:cubicBezTo>
                  <a:cubicBezTo>
                    <a:pt x="68211" y="367"/>
                    <a:pt x="67385" y="161"/>
                    <a:pt x="66524" y="69"/>
                  </a:cubicBezTo>
                  <a:cubicBezTo>
                    <a:pt x="66106" y="24"/>
                    <a:pt x="65678" y="1"/>
                    <a:pt x="6523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69"/>
            <p:cNvSpPr/>
            <p:nvPr/>
          </p:nvSpPr>
          <p:spPr>
            <a:xfrm rot="1148063">
              <a:off x="69235" y="-356315"/>
              <a:ext cx="1473773" cy="1194166"/>
            </a:xfrm>
            <a:custGeom>
              <a:avLst/>
              <a:gdLst/>
              <a:ahLst/>
              <a:cxnLst/>
              <a:rect l="l" t="t" r="r" b="b"/>
              <a:pathLst>
                <a:path w="32885" h="26646" extrusionOk="0">
                  <a:moveTo>
                    <a:pt x="32259" y="0"/>
                  </a:moveTo>
                  <a:cubicBezTo>
                    <a:pt x="30068" y="0"/>
                    <a:pt x="27896" y="871"/>
                    <a:pt x="26335" y="2410"/>
                  </a:cubicBezTo>
                  <a:cubicBezTo>
                    <a:pt x="24637" y="4096"/>
                    <a:pt x="23709" y="6528"/>
                    <a:pt x="23869" y="8924"/>
                  </a:cubicBezTo>
                  <a:cubicBezTo>
                    <a:pt x="23938" y="9911"/>
                    <a:pt x="24178" y="10909"/>
                    <a:pt x="24408" y="11873"/>
                  </a:cubicBezTo>
                  <a:cubicBezTo>
                    <a:pt x="24614" y="12721"/>
                    <a:pt x="24833" y="13604"/>
                    <a:pt x="24912" y="14442"/>
                  </a:cubicBezTo>
                  <a:cubicBezTo>
                    <a:pt x="25004" y="15382"/>
                    <a:pt x="24924" y="16150"/>
                    <a:pt x="24660" y="16873"/>
                  </a:cubicBezTo>
                  <a:cubicBezTo>
                    <a:pt x="24362" y="17687"/>
                    <a:pt x="23777" y="18433"/>
                    <a:pt x="22998" y="19030"/>
                  </a:cubicBezTo>
                  <a:cubicBezTo>
                    <a:pt x="22263" y="19580"/>
                    <a:pt x="21369" y="19981"/>
                    <a:pt x="20416" y="20188"/>
                  </a:cubicBezTo>
                  <a:cubicBezTo>
                    <a:pt x="19695" y="20351"/>
                    <a:pt x="18959" y="20414"/>
                    <a:pt x="18220" y="20414"/>
                  </a:cubicBezTo>
                  <a:cubicBezTo>
                    <a:pt x="17031" y="20414"/>
                    <a:pt x="15835" y="20250"/>
                    <a:pt x="14682" y="20073"/>
                  </a:cubicBezTo>
                  <a:cubicBezTo>
                    <a:pt x="14510" y="20039"/>
                    <a:pt x="14337" y="20016"/>
                    <a:pt x="14166" y="19993"/>
                  </a:cubicBezTo>
                  <a:cubicBezTo>
                    <a:pt x="12805" y="19769"/>
                    <a:pt x="11402" y="19545"/>
                    <a:pt x="9995" y="19545"/>
                  </a:cubicBezTo>
                  <a:cubicBezTo>
                    <a:pt x="9600" y="19545"/>
                    <a:pt x="9204" y="19563"/>
                    <a:pt x="8809" y="19603"/>
                  </a:cubicBezTo>
                  <a:cubicBezTo>
                    <a:pt x="7846" y="19706"/>
                    <a:pt x="6894" y="19947"/>
                    <a:pt x="5965" y="20325"/>
                  </a:cubicBezTo>
                  <a:cubicBezTo>
                    <a:pt x="5070" y="20704"/>
                    <a:pt x="4221" y="21197"/>
                    <a:pt x="3441" y="21805"/>
                  </a:cubicBezTo>
                  <a:cubicBezTo>
                    <a:pt x="2661" y="22413"/>
                    <a:pt x="1973" y="23124"/>
                    <a:pt x="1400" y="23904"/>
                  </a:cubicBezTo>
                  <a:cubicBezTo>
                    <a:pt x="803" y="24707"/>
                    <a:pt x="334" y="25578"/>
                    <a:pt x="0" y="26485"/>
                  </a:cubicBezTo>
                  <a:lnTo>
                    <a:pt x="436" y="26646"/>
                  </a:lnTo>
                  <a:cubicBezTo>
                    <a:pt x="746" y="25774"/>
                    <a:pt x="1193" y="24948"/>
                    <a:pt x="1767" y="24179"/>
                  </a:cubicBezTo>
                  <a:cubicBezTo>
                    <a:pt x="2317" y="23434"/>
                    <a:pt x="2983" y="22757"/>
                    <a:pt x="3729" y="22172"/>
                  </a:cubicBezTo>
                  <a:cubicBezTo>
                    <a:pt x="4474" y="21587"/>
                    <a:pt x="5288" y="21117"/>
                    <a:pt x="6148" y="20750"/>
                  </a:cubicBezTo>
                  <a:cubicBezTo>
                    <a:pt x="7032" y="20394"/>
                    <a:pt x="7937" y="20154"/>
                    <a:pt x="8855" y="20062"/>
                  </a:cubicBezTo>
                  <a:cubicBezTo>
                    <a:pt x="9231" y="20025"/>
                    <a:pt x="9610" y="20008"/>
                    <a:pt x="9988" y="20008"/>
                  </a:cubicBezTo>
                  <a:cubicBezTo>
                    <a:pt x="11364" y="20008"/>
                    <a:pt x="12748" y="20224"/>
                    <a:pt x="14097" y="20440"/>
                  </a:cubicBezTo>
                  <a:cubicBezTo>
                    <a:pt x="14269" y="20463"/>
                    <a:pt x="14441" y="20498"/>
                    <a:pt x="14613" y="20521"/>
                  </a:cubicBezTo>
                  <a:cubicBezTo>
                    <a:pt x="15789" y="20704"/>
                    <a:pt x="17007" y="20869"/>
                    <a:pt x="18224" y="20869"/>
                  </a:cubicBezTo>
                  <a:cubicBezTo>
                    <a:pt x="18990" y="20869"/>
                    <a:pt x="19755" y="20804"/>
                    <a:pt x="20508" y="20635"/>
                  </a:cubicBezTo>
                  <a:cubicBezTo>
                    <a:pt x="21529" y="20417"/>
                    <a:pt x="22481" y="19981"/>
                    <a:pt x="23273" y="19397"/>
                  </a:cubicBezTo>
                  <a:cubicBezTo>
                    <a:pt x="24133" y="18754"/>
                    <a:pt x="24764" y="17940"/>
                    <a:pt x="25085" y="17034"/>
                  </a:cubicBezTo>
                  <a:cubicBezTo>
                    <a:pt x="25371" y="16254"/>
                    <a:pt x="25463" y="15393"/>
                    <a:pt x="25371" y="14407"/>
                  </a:cubicBezTo>
                  <a:cubicBezTo>
                    <a:pt x="25279" y="13524"/>
                    <a:pt x="25062" y="12630"/>
                    <a:pt x="24856" y="11769"/>
                  </a:cubicBezTo>
                  <a:cubicBezTo>
                    <a:pt x="24626" y="10817"/>
                    <a:pt x="24385" y="9842"/>
                    <a:pt x="24328" y="8891"/>
                  </a:cubicBezTo>
                  <a:cubicBezTo>
                    <a:pt x="24178" y="6631"/>
                    <a:pt x="25050" y="4326"/>
                    <a:pt x="26656" y="2743"/>
                  </a:cubicBezTo>
                  <a:cubicBezTo>
                    <a:pt x="28128" y="1292"/>
                    <a:pt x="30179" y="458"/>
                    <a:pt x="32230" y="458"/>
                  </a:cubicBezTo>
                  <a:cubicBezTo>
                    <a:pt x="32433" y="458"/>
                    <a:pt x="32636" y="466"/>
                    <a:pt x="32838" y="483"/>
                  </a:cubicBezTo>
                  <a:lnTo>
                    <a:pt x="32884" y="24"/>
                  </a:lnTo>
                  <a:cubicBezTo>
                    <a:pt x="32676" y="8"/>
                    <a:pt x="32467" y="0"/>
                    <a:pt x="3225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50"/>
        <p:cNvGrpSpPr/>
        <p:nvPr/>
      </p:nvGrpSpPr>
      <p:grpSpPr>
        <a:xfrm>
          <a:off x="0" y="0"/>
          <a:ext cx="0" cy="0"/>
          <a:chOff x="0" y="0"/>
          <a:chExt cx="0" cy="0"/>
        </a:xfrm>
      </p:grpSpPr>
      <p:grpSp>
        <p:nvGrpSpPr>
          <p:cNvPr id="51" name="Google Shape;51;p70"/>
          <p:cNvGrpSpPr/>
          <p:nvPr/>
        </p:nvGrpSpPr>
        <p:grpSpPr>
          <a:xfrm>
            <a:off x="-1564200" y="-926587"/>
            <a:ext cx="11389902" cy="7618714"/>
            <a:chOff x="-1564200" y="-926587"/>
            <a:chExt cx="11389902" cy="7618714"/>
          </a:xfrm>
        </p:grpSpPr>
        <p:sp>
          <p:nvSpPr>
            <p:cNvPr id="52" name="Google Shape;52;p70"/>
            <p:cNvSpPr/>
            <p:nvPr/>
          </p:nvSpPr>
          <p:spPr>
            <a:xfrm rot="9247000">
              <a:off x="527074" y="3523575"/>
              <a:ext cx="3211268" cy="2597935"/>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70"/>
            <p:cNvSpPr/>
            <p:nvPr/>
          </p:nvSpPr>
          <p:spPr>
            <a:xfrm rot="-5610832">
              <a:off x="6825152" y="-543313"/>
              <a:ext cx="3211248" cy="2597919"/>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70"/>
            <p:cNvSpPr/>
            <p:nvPr/>
          </p:nvSpPr>
          <p:spPr>
            <a:xfrm rot="6932892">
              <a:off x="-1305412" y="-216704"/>
              <a:ext cx="3211289" cy="2597952"/>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4705"/>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5" name="Google Shape;55;p70"/>
          <p:cNvGrpSpPr/>
          <p:nvPr/>
        </p:nvGrpSpPr>
        <p:grpSpPr>
          <a:xfrm>
            <a:off x="-111021" y="-1645830"/>
            <a:ext cx="9561958" cy="7422063"/>
            <a:chOff x="-111021" y="-1645830"/>
            <a:chExt cx="9561958" cy="7422063"/>
          </a:xfrm>
        </p:grpSpPr>
        <p:sp>
          <p:nvSpPr>
            <p:cNvPr id="56" name="Google Shape;56;p70"/>
            <p:cNvSpPr/>
            <p:nvPr/>
          </p:nvSpPr>
          <p:spPr>
            <a:xfrm rot="-4098951">
              <a:off x="784476" y="3650193"/>
              <a:ext cx="867673" cy="2516125"/>
            </a:xfrm>
            <a:custGeom>
              <a:avLst/>
              <a:gdLst/>
              <a:ahLst/>
              <a:cxnLst/>
              <a:rect l="l" t="t" r="r" b="b"/>
              <a:pathLst>
                <a:path w="16276" h="47198" extrusionOk="0">
                  <a:moveTo>
                    <a:pt x="7948" y="3786"/>
                  </a:moveTo>
                  <a:cubicBezTo>
                    <a:pt x="8086" y="3786"/>
                    <a:pt x="8246" y="3820"/>
                    <a:pt x="8361" y="3969"/>
                  </a:cubicBezTo>
                  <a:cubicBezTo>
                    <a:pt x="8591" y="4255"/>
                    <a:pt x="8442" y="4726"/>
                    <a:pt x="8178" y="4979"/>
                  </a:cubicBezTo>
                  <a:cubicBezTo>
                    <a:pt x="7960" y="5162"/>
                    <a:pt x="7673" y="5288"/>
                    <a:pt x="7272" y="5357"/>
                  </a:cubicBezTo>
                  <a:cubicBezTo>
                    <a:pt x="7111" y="5035"/>
                    <a:pt x="7031" y="4680"/>
                    <a:pt x="7145" y="4336"/>
                  </a:cubicBezTo>
                  <a:cubicBezTo>
                    <a:pt x="7226" y="4072"/>
                    <a:pt x="7512" y="3843"/>
                    <a:pt x="7823" y="3797"/>
                  </a:cubicBezTo>
                  <a:cubicBezTo>
                    <a:pt x="7856" y="3786"/>
                    <a:pt x="7902" y="3786"/>
                    <a:pt x="7948" y="3786"/>
                  </a:cubicBezTo>
                  <a:close/>
                  <a:moveTo>
                    <a:pt x="3796" y="35705"/>
                  </a:moveTo>
                  <a:cubicBezTo>
                    <a:pt x="3923" y="35705"/>
                    <a:pt x="4038" y="35740"/>
                    <a:pt x="4117" y="35797"/>
                  </a:cubicBezTo>
                  <a:cubicBezTo>
                    <a:pt x="4244" y="35889"/>
                    <a:pt x="4336" y="35992"/>
                    <a:pt x="4416" y="36130"/>
                  </a:cubicBezTo>
                  <a:cubicBezTo>
                    <a:pt x="4244" y="36245"/>
                    <a:pt x="4061" y="36325"/>
                    <a:pt x="3865" y="36347"/>
                  </a:cubicBezTo>
                  <a:cubicBezTo>
                    <a:pt x="3853" y="36349"/>
                    <a:pt x="3841" y="36349"/>
                    <a:pt x="3828" y="36349"/>
                  </a:cubicBezTo>
                  <a:cubicBezTo>
                    <a:pt x="3700" y="36349"/>
                    <a:pt x="3558" y="36294"/>
                    <a:pt x="3464" y="36210"/>
                  </a:cubicBezTo>
                  <a:cubicBezTo>
                    <a:pt x="3418" y="36164"/>
                    <a:pt x="3360" y="36095"/>
                    <a:pt x="3360" y="36003"/>
                  </a:cubicBezTo>
                  <a:cubicBezTo>
                    <a:pt x="3349" y="35912"/>
                    <a:pt x="3406" y="35832"/>
                    <a:pt x="3510" y="35774"/>
                  </a:cubicBezTo>
                  <a:cubicBezTo>
                    <a:pt x="3602" y="35728"/>
                    <a:pt x="3693" y="35705"/>
                    <a:pt x="3796" y="35705"/>
                  </a:cubicBezTo>
                  <a:close/>
                  <a:moveTo>
                    <a:pt x="459" y="1"/>
                  </a:moveTo>
                  <a:lnTo>
                    <a:pt x="0" y="47"/>
                  </a:lnTo>
                  <a:cubicBezTo>
                    <a:pt x="80" y="860"/>
                    <a:pt x="344" y="1663"/>
                    <a:pt x="768" y="2409"/>
                  </a:cubicBezTo>
                  <a:cubicBezTo>
                    <a:pt x="1170" y="3131"/>
                    <a:pt x="1709" y="3763"/>
                    <a:pt x="2363" y="4313"/>
                  </a:cubicBezTo>
                  <a:cubicBezTo>
                    <a:pt x="3016" y="4852"/>
                    <a:pt x="3750" y="5265"/>
                    <a:pt x="4530" y="5529"/>
                  </a:cubicBezTo>
                  <a:cubicBezTo>
                    <a:pt x="5184" y="5759"/>
                    <a:pt x="5844" y="5871"/>
                    <a:pt x="6499" y="5871"/>
                  </a:cubicBezTo>
                  <a:cubicBezTo>
                    <a:pt x="6662" y="5871"/>
                    <a:pt x="6823" y="5864"/>
                    <a:pt x="6985" y="5850"/>
                  </a:cubicBezTo>
                  <a:lnTo>
                    <a:pt x="7043" y="5850"/>
                  </a:lnTo>
                  <a:cubicBezTo>
                    <a:pt x="7145" y="5999"/>
                    <a:pt x="7260" y="6136"/>
                    <a:pt x="7398" y="6263"/>
                  </a:cubicBezTo>
                  <a:cubicBezTo>
                    <a:pt x="7708" y="6561"/>
                    <a:pt x="8063" y="6791"/>
                    <a:pt x="8407" y="7020"/>
                  </a:cubicBezTo>
                  <a:cubicBezTo>
                    <a:pt x="8636" y="7169"/>
                    <a:pt x="8866" y="7318"/>
                    <a:pt x="9072" y="7479"/>
                  </a:cubicBezTo>
                  <a:cubicBezTo>
                    <a:pt x="9726" y="7984"/>
                    <a:pt x="10231" y="8672"/>
                    <a:pt x="10552" y="9463"/>
                  </a:cubicBezTo>
                  <a:cubicBezTo>
                    <a:pt x="10873" y="10266"/>
                    <a:pt x="10976" y="11114"/>
                    <a:pt x="10851" y="11917"/>
                  </a:cubicBezTo>
                  <a:cubicBezTo>
                    <a:pt x="10736" y="12732"/>
                    <a:pt x="10380" y="13512"/>
                    <a:pt x="9852" y="14177"/>
                  </a:cubicBezTo>
                  <a:cubicBezTo>
                    <a:pt x="9314" y="14853"/>
                    <a:pt x="8625" y="15358"/>
                    <a:pt x="7856" y="15645"/>
                  </a:cubicBezTo>
                  <a:cubicBezTo>
                    <a:pt x="7249" y="15875"/>
                    <a:pt x="6618" y="15989"/>
                    <a:pt x="5942" y="16092"/>
                  </a:cubicBezTo>
                  <a:cubicBezTo>
                    <a:pt x="5552" y="16161"/>
                    <a:pt x="5150" y="16219"/>
                    <a:pt x="4760" y="16322"/>
                  </a:cubicBezTo>
                  <a:cubicBezTo>
                    <a:pt x="4152" y="16459"/>
                    <a:pt x="3625" y="16666"/>
                    <a:pt x="3189" y="16941"/>
                  </a:cubicBezTo>
                  <a:cubicBezTo>
                    <a:pt x="2649" y="17274"/>
                    <a:pt x="2259" y="17687"/>
                    <a:pt x="2030" y="18169"/>
                  </a:cubicBezTo>
                  <a:cubicBezTo>
                    <a:pt x="1744" y="18765"/>
                    <a:pt x="1709" y="19453"/>
                    <a:pt x="1915" y="20175"/>
                  </a:cubicBezTo>
                  <a:cubicBezTo>
                    <a:pt x="2099" y="20807"/>
                    <a:pt x="2466" y="21426"/>
                    <a:pt x="2970" y="21919"/>
                  </a:cubicBezTo>
                  <a:cubicBezTo>
                    <a:pt x="3842" y="22767"/>
                    <a:pt x="4966" y="23261"/>
                    <a:pt x="6067" y="23731"/>
                  </a:cubicBezTo>
                  <a:cubicBezTo>
                    <a:pt x="6159" y="23777"/>
                    <a:pt x="6251" y="23812"/>
                    <a:pt x="6343" y="23858"/>
                  </a:cubicBezTo>
                  <a:cubicBezTo>
                    <a:pt x="7433" y="24327"/>
                    <a:pt x="8648" y="24913"/>
                    <a:pt x="9393" y="25910"/>
                  </a:cubicBezTo>
                  <a:cubicBezTo>
                    <a:pt x="9956" y="26667"/>
                    <a:pt x="10231" y="27642"/>
                    <a:pt x="10173" y="28721"/>
                  </a:cubicBezTo>
                  <a:cubicBezTo>
                    <a:pt x="10127" y="29718"/>
                    <a:pt x="9795" y="30762"/>
                    <a:pt x="9256" y="31657"/>
                  </a:cubicBezTo>
                  <a:cubicBezTo>
                    <a:pt x="8167" y="33423"/>
                    <a:pt x="6388" y="34719"/>
                    <a:pt x="4795" y="35866"/>
                  </a:cubicBezTo>
                  <a:cubicBezTo>
                    <a:pt x="4691" y="35694"/>
                    <a:pt x="4553" y="35545"/>
                    <a:pt x="4382" y="35419"/>
                  </a:cubicBezTo>
                  <a:cubicBezTo>
                    <a:pt x="4219" y="35307"/>
                    <a:pt x="4013" y="35249"/>
                    <a:pt x="3805" y="35249"/>
                  </a:cubicBezTo>
                  <a:cubicBezTo>
                    <a:pt x="3630" y="35249"/>
                    <a:pt x="3455" y="35289"/>
                    <a:pt x="3304" y="35373"/>
                  </a:cubicBezTo>
                  <a:cubicBezTo>
                    <a:pt x="3039" y="35511"/>
                    <a:pt x="2891" y="35740"/>
                    <a:pt x="2902" y="36003"/>
                  </a:cubicBezTo>
                  <a:cubicBezTo>
                    <a:pt x="2902" y="36210"/>
                    <a:pt x="2993" y="36405"/>
                    <a:pt x="3154" y="36543"/>
                  </a:cubicBezTo>
                  <a:cubicBezTo>
                    <a:pt x="3338" y="36716"/>
                    <a:pt x="3603" y="36807"/>
                    <a:pt x="3854" y="36807"/>
                  </a:cubicBezTo>
                  <a:cubicBezTo>
                    <a:pt x="3869" y="36807"/>
                    <a:pt x="3885" y="36807"/>
                    <a:pt x="3900" y="36806"/>
                  </a:cubicBezTo>
                  <a:cubicBezTo>
                    <a:pt x="4175" y="36783"/>
                    <a:pt x="4416" y="36669"/>
                    <a:pt x="4634" y="36543"/>
                  </a:cubicBezTo>
                  <a:lnTo>
                    <a:pt x="4703" y="36714"/>
                  </a:lnTo>
                  <a:cubicBezTo>
                    <a:pt x="4737" y="36795"/>
                    <a:pt x="4772" y="36864"/>
                    <a:pt x="4795" y="36944"/>
                  </a:cubicBezTo>
                  <a:cubicBezTo>
                    <a:pt x="5563" y="38676"/>
                    <a:pt x="7260" y="39938"/>
                    <a:pt x="9130" y="40178"/>
                  </a:cubicBezTo>
                  <a:cubicBezTo>
                    <a:pt x="9403" y="40214"/>
                    <a:pt x="9678" y="40227"/>
                    <a:pt x="9953" y="40227"/>
                  </a:cubicBezTo>
                  <a:cubicBezTo>
                    <a:pt x="10381" y="40227"/>
                    <a:pt x="10809" y="40195"/>
                    <a:pt x="11229" y="40167"/>
                  </a:cubicBezTo>
                  <a:cubicBezTo>
                    <a:pt x="11619" y="40144"/>
                    <a:pt x="12031" y="40110"/>
                    <a:pt x="12433" y="40110"/>
                  </a:cubicBezTo>
                  <a:cubicBezTo>
                    <a:pt x="14050" y="40110"/>
                    <a:pt x="14853" y="40660"/>
                    <a:pt x="15243" y="41131"/>
                  </a:cubicBezTo>
                  <a:cubicBezTo>
                    <a:pt x="15622" y="41578"/>
                    <a:pt x="15805" y="42197"/>
                    <a:pt x="15760" y="42874"/>
                  </a:cubicBezTo>
                  <a:cubicBezTo>
                    <a:pt x="15714" y="43516"/>
                    <a:pt x="15461" y="44170"/>
                    <a:pt x="15071" y="44686"/>
                  </a:cubicBezTo>
                  <a:cubicBezTo>
                    <a:pt x="14692" y="45168"/>
                    <a:pt x="14200" y="45581"/>
                    <a:pt x="13568" y="45948"/>
                  </a:cubicBezTo>
                  <a:cubicBezTo>
                    <a:pt x="13053" y="46246"/>
                    <a:pt x="12444" y="46510"/>
                    <a:pt x="11687" y="46762"/>
                  </a:cubicBezTo>
                  <a:lnTo>
                    <a:pt x="11837" y="47198"/>
                  </a:lnTo>
                  <a:cubicBezTo>
                    <a:pt x="12617" y="46934"/>
                    <a:pt x="13259" y="46659"/>
                    <a:pt x="13798" y="46349"/>
                  </a:cubicBezTo>
                  <a:cubicBezTo>
                    <a:pt x="14486" y="45948"/>
                    <a:pt x="15014" y="45500"/>
                    <a:pt x="15426" y="44962"/>
                  </a:cubicBezTo>
                  <a:cubicBezTo>
                    <a:pt x="15885" y="44376"/>
                    <a:pt x="16160" y="43642"/>
                    <a:pt x="16218" y="42908"/>
                  </a:cubicBezTo>
                  <a:cubicBezTo>
                    <a:pt x="16275" y="42105"/>
                    <a:pt x="16046" y="41371"/>
                    <a:pt x="15599" y="40833"/>
                  </a:cubicBezTo>
                  <a:cubicBezTo>
                    <a:pt x="15140" y="40293"/>
                    <a:pt x="14234" y="39651"/>
                    <a:pt x="12433" y="39651"/>
                  </a:cubicBezTo>
                  <a:cubicBezTo>
                    <a:pt x="12020" y="39651"/>
                    <a:pt x="11596" y="39686"/>
                    <a:pt x="11195" y="39709"/>
                  </a:cubicBezTo>
                  <a:cubicBezTo>
                    <a:pt x="10796" y="39741"/>
                    <a:pt x="10409" y="39767"/>
                    <a:pt x="10024" y="39767"/>
                  </a:cubicBezTo>
                  <a:cubicBezTo>
                    <a:pt x="9745" y="39767"/>
                    <a:pt x="9467" y="39754"/>
                    <a:pt x="9187" y="39720"/>
                  </a:cubicBezTo>
                  <a:cubicBezTo>
                    <a:pt x="8350" y="39617"/>
                    <a:pt x="7535" y="39284"/>
                    <a:pt x="6824" y="38756"/>
                  </a:cubicBezTo>
                  <a:cubicBezTo>
                    <a:pt x="6113" y="38217"/>
                    <a:pt x="5563" y="37529"/>
                    <a:pt x="5218" y="36760"/>
                  </a:cubicBezTo>
                  <a:cubicBezTo>
                    <a:pt x="5185" y="36692"/>
                    <a:pt x="5162" y="36623"/>
                    <a:pt x="5127" y="36543"/>
                  </a:cubicBezTo>
                  <a:cubicBezTo>
                    <a:pt x="5093" y="36451"/>
                    <a:pt x="5058" y="36370"/>
                    <a:pt x="5012" y="36279"/>
                  </a:cubicBezTo>
                  <a:cubicBezTo>
                    <a:pt x="6653" y="35098"/>
                    <a:pt x="8499" y="33755"/>
                    <a:pt x="9646" y="31897"/>
                  </a:cubicBezTo>
                  <a:cubicBezTo>
                    <a:pt x="10231" y="30946"/>
                    <a:pt x="10586" y="29822"/>
                    <a:pt x="10632" y="28744"/>
                  </a:cubicBezTo>
                  <a:cubicBezTo>
                    <a:pt x="10690" y="27551"/>
                    <a:pt x="10392" y="26473"/>
                    <a:pt x="9760" y="25635"/>
                  </a:cubicBezTo>
                  <a:cubicBezTo>
                    <a:pt x="8947" y="24546"/>
                    <a:pt x="7662" y="23926"/>
                    <a:pt x="6526" y="23433"/>
                  </a:cubicBezTo>
                  <a:cubicBezTo>
                    <a:pt x="6434" y="23387"/>
                    <a:pt x="6343" y="23353"/>
                    <a:pt x="6251" y="23307"/>
                  </a:cubicBezTo>
                  <a:cubicBezTo>
                    <a:pt x="5196" y="22848"/>
                    <a:pt x="4094" y="22377"/>
                    <a:pt x="3292" y="21587"/>
                  </a:cubicBezTo>
                  <a:cubicBezTo>
                    <a:pt x="2845" y="21151"/>
                    <a:pt x="2512" y="20611"/>
                    <a:pt x="2351" y="20050"/>
                  </a:cubicBezTo>
                  <a:cubicBezTo>
                    <a:pt x="2179" y="19441"/>
                    <a:pt x="2213" y="18857"/>
                    <a:pt x="2443" y="18375"/>
                  </a:cubicBezTo>
                  <a:cubicBezTo>
                    <a:pt x="2638" y="17962"/>
                    <a:pt x="2970" y="17618"/>
                    <a:pt x="3429" y="17331"/>
                  </a:cubicBezTo>
                  <a:cubicBezTo>
                    <a:pt x="3819" y="17090"/>
                    <a:pt x="4301" y="16895"/>
                    <a:pt x="4863" y="16757"/>
                  </a:cubicBezTo>
                  <a:cubicBezTo>
                    <a:pt x="5241" y="16678"/>
                    <a:pt x="5631" y="16609"/>
                    <a:pt x="6021" y="16551"/>
                  </a:cubicBezTo>
                  <a:cubicBezTo>
                    <a:pt x="6687" y="16436"/>
                    <a:pt x="7375" y="16322"/>
                    <a:pt x="8017" y="16081"/>
                  </a:cubicBezTo>
                  <a:cubicBezTo>
                    <a:pt x="8866" y="15760"/>
                    <a:pt x="9623" y="15197"/>
                    <a:pt x="10208" y="14463"/>
                  </a:cubicBezTo>
                  <a:cubicBezTo>
                    <a:pt x="10793" y="13741"/>
                    <a:pt x="11172" y="12881"/>
                    <a:pt x="11309" y="11986"/>
                  </a:cubicBezTo>
                  <a:cubicBezTo>
                    <a:pt x="11435" y="11103"/>
                    <a:pt x="11320" y="10163"/>
                    <a:pt x="10976" y="9291"/>
                  </a:cubicBezTo>
                  <a:cubicBezTo>
                    <a:pt x="10632" y="8419"/>
                    <a:pt x="10071" y="7673"/>
                    <a:pt x="9359" y="7123"/>
                  </a:cubicBezTo>
                  <a:cubicBezTo>
                    <a:pt x="9130" y="6939"/>
                    <a:pt x="8889" y="6791"/>
                    <a:pt x="8659" y="6641"/>
                  </a:cubicBezTo>
                  <a:cubicBezTo>
                    <a:pt x="8315" y="6412"/>
                    <a:pt x="7994" y="6205"/>
                    <a:pt x="7708" y="5930"/>
                  </a:cubicBezTo>
                  <a:cubicBezTo>
                    <a:pt x="7662" y="5884"/>
                    <a:pt x="7604" y="5827"/>
                    <a:pt x="7558" y="5769"/>
                  </a:cubicBezTo>
                  <a:cubicBezTo>
                    <a:pt x="7879" y="5701"/>
                    <a:pt x="8213" y="5563"/>
                    <a:pt x="8488" y="5311"/>
                  </a:cubicBezTo>
                  <a:cubicBezTo>
                    <a:pt x="8694" y="5116"/>
                    <a:pt x="8855" y="4841"/>
                    <a:pt x="8912" y="4554"/>
                  </a:cubicBezTo>
                  <a:cubicBezTo>
                    <a:pt x="8970" y="4222"/>
                    <a:pt x="8901" y="3923"/>
                    <a:pt x="8717" y="3682"/>
                  </a:cubicBezTo>
                  <a:cubicBezTo>
                    <a:pt x="8538" y="3447"/>
                    <a:pt x="8266" y="3320"/>
                    <a:pt x="7953" y="3320"/>
                  </a:cubicBezTo>
                  <a:cubicBezTo>
                    <a:pt x="7884" y="3320"/>
                    <a:pt x="7814" y="3326"/>
                    <a:pt x="7742" y="3338"/>
                  </a:cubicBezTo>
                  <a:cubicBezTo>
                    <a:pt x="7260" y="3419"/>
                    <a:pt x="6847" y="3763"/>
                    <a:pt x="6710" y="4187"/>
                  </a:cubicBezTo>
                  <a:cubicBezTo>
                    <a:pt x="6584" y="4543"/>
                    <a:pt x="6607" y="4933"/>
                    <a:pt x="6755" y="5334"/>
                  </a:cubicBezTo>
                  <a:lnTo>
                    <a:pt x="6790" y="5402"/>
                  </a:lnTo>
                  <a:cubicBezTo>
                    <a:pt x="6682" y="5410"/>
                    <a:pt x="6574" y="5413"/>
                    <a:pt x="6466" y="5413"/>
                  </a:cubicBezTo>
                  <a:cubicBezTo>
                    <a:pt x="5871" y="5413"/>
                    <a:pt x="5271" y="5307"/>
                    <a:pt x="4680" y="5093"/>
                  </a:cubicBezTo>
                  <a:cubicBezTo>
                    <a:pt x="3946" y="4852"/>
                    <a:pt x="3269" y="4462"/>
                    <a:pt x="2661" y="3957"/>
                  </a:cubicBezTo>
                  <a:cubicBezTo>
                    <a:pt x="2042" y="3453"/>
                    <a:pt x="1548" y="2856"/>
                    <a:pt x="1158" y="2180"/>
                  </a:cubicBezTo>
                  <a:cubicBezTo>
                    <a:pt x="768" y="1492"/>
                    <a:pt x="528" y="758"/>
                    <a:pt x="459"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70"/>
            <p:cNvSpPr/>
            <p:nvPr/>
          </p:nvSpPr>
          <p:spPr>
            <a:xfrm rot="5400000" flipH="1">
              <a:off x="6673506" y="653172"/>
              <a:ext cx="3514544" cy="2040317"/>
            </a:xfrm>
            <a:custGeom>
              <a:avLst/>
              <a:gdLst/>
              <a:ahLst/>
              <a:cxnLst/>
              <a:rect l="l" t="t" r="r" b="b"/>
              <a:pathLst>
                <a:path w="78419" h="45525" extrusionOk="0">
                  <a:moveTo>
                    <a:pt x="45203" y="8340"/>
                  </a:moveTo>
                  <a:cubicBezTo>
                    <a:pt x="45432" y="8340"/>
                    <a:pt x="45673" y="8419"/>
                    <a:pt x="45914" y="8569"/>
                  </a:cubicBezTo>
                  <a:cubicBezTo>
                    <a:pt x="46763" y="9108"/>
                    <a:pt x="47095" y="10519"/>
                    <a:pt x="47130" y="11643"/>
                  </a:cubicBezTo>
                  <a:cubicBezTo>
                    <a:pt x="47130" y="12113"/>
                    <a:pt x="47130" y="12594"/>
                    <a:pt x="47095" y="13076"/>
                  </a:cubicBezTo>
                  <a:cubicBezTo>
                    <a:pt x="46304" y="12904"/>
                    <a:pt x="45627" y="12663"/>
                    <a:pt x="45099" y="12354"/>
                  </a:cubicBezTo>
                  <a:cubicBezTo>
                    <a:pt x="44663" y="12102"/>
                    <a:pt x="44319" y="11791"/>
                    <a:pt x="44102" y="11459"/>
                  </a:cubicBezTo>
                  <a:cubicBezTo>
                    <a:pt x="43850" y="11080"/>
                    <a:pt x="43723" y="10633"/>
                    <a:pt x="43746" y="10152"/>
                  </a:cubicBezTo>
                  <a:cubicBezTo>
                    <a:pt x="43769" y="9441"/>
                    <a:pt x="44159" y="8741"/>
                    <a:pt x="44686" y="8465"/>
                  </a:cubicBezTo>
                  <a:cubicBezTo>
                    <a:pt x="44859" y="8385"/>
                    <a:pt x="45031" y="8340"/>
                    <a:pt x="45203" y="8340"/>
                  </a:cubicBezTo>
                  <a:close/>
                  <a:moveTo>
                    <a:pt x="9262" y="20306"/>
                  </a:moveTo>
                  <a:cubicBezTo>
                    <a:pt x="9538" y="20306"/>
                    <a:pt x="9827" y="20377"/>
                    <a:pt x="10094" y="20577"/>
                  </a:cubicBezTo>
                  <a:cubicBezTo>
                    <a:pt x="10542" y="20898"/>
                    <a:pt x="10713" y="21461"/>
                    <a:pt x="10588" y="22114"/>
                  </a:cubicBezTo>
                  <a:cubicBezTo>
                    <a:pt x="10507" y="22527"/>
                    <a:pt x="10312" y="22940"/>
                    <a:pt x="10037" y="23273"/>
                  </a:cubicBezTo>
                  <a:cubicBezTo>
                    <a:pt x="9750" y="23617"/>
                    <a:pt x="9395" y="23846"/>
                    <a:pt x="9028" y="23938"/>
                  </a:cubicBezTo>
                  <a:cubicBezTo>
                    <a:pt x="8817" y="23993"/>
                    <a:pt x="8601" y="24019"/>
                    <a:pt x="8380" y="24019"/>
                  </a:cubicBezTo>
                  <a:cubicBezTo>
                    <a:pt x="7901" y="24019"/>
                    <a:pt x="7400" y="23894"/>
                    <a:pt x="6883" y="23651"/>
                  </a:cubicBezTo>
                  <a:cubicBezTo>
                    <a:pt x="6596" y="23525"/>
                    <a:pt x="6298" y="23353"/>
                    <a:pt x="6011" y="23146"/>
                  </a:cubicBezTo>
                  <a:cubicBezTo>
                    <a:pt x="6263" y="22642"/>
                    <a:pt x="6561" y="22160"/>
                    <a:pt x="6906" y="21724"/>
                  </a:cubicBezTo>
                  <a:cubicBezTo>
                    <a:pt x="7330" y="21163"/>
                    <a:pt x="7904" y="20715"/>
                    <a:pt x="8465" y="20474"/>
                  </a:cubicBezTo>
                  <a:cubicBezTo>
                    <a:pt x="8690" y="20386"/>
                    <a:pt x="8969" y="20306"/>
                    <a:pt x="9262" y="20306"/>
                  </a:cubicBezTo>
                  <a:close/>
                  <a:moveTo>
                    <a:pt x="5621" y="1"/>
                  </a:moveTo>
                  <a:cubicBezTo>
                    <a:pt x="2398" y="2651"/>
                    <a:pt x="368" y="6791"/>
                    <a:pt x="184" y="11057"/>
                  </a:cubicBezTo>
                  <a:cubicBezTo>
                    <a:pt x="1" y="15324"/>
                    <a:pt x="1664" y="19637"/>
                    <a:pt x="4635" y="22573"/>
                  </a:cubicBezTo>
                  <a:cubicBezTo>
                    <a:pt x="4899" y="22837"/>
                    <a:pt x="5162" y="23078"/>
                    <a:pt x="5437" y="23284"/>
                  </a:cubicBezTo>
                  <a:cubicBezTo>
                    <a:pt x="5323" y="23548"/>
                    <a:pt x="5220" y="23812"/>
                    <a:pt x="5128" y="24087"/>
                  </a:cubicBezTo>
                  <a:cubicBezTo>
                    <a:pt x="4807" y="25016"/>
                    <a:pt x="4647" y="25991"/>
                    <a:pt x="4635" y="27000"/>
                  </a:cubicBezTo>
                  <a:cubicBezTo>
                    <a:pt x="4612" y="27987"/>
                    <a:pt x="4749" y="28973"/>
                    <a:pt x="5014" y="29936"/>
                  </a:cubicBezTo>
                  <a:cubicBezTo>
                    <a:pt x="5289" y="30900"/>
                    <a:pt x="5702" y="31817"/>
                    <a:pt x="6240" y="32666"/>
                  </a:cubicBezTo>
                  <a:cubicBezTo>
                    <a:pt x="6745" y="33458"/>
                    <a:pt x="7376" y="34192"/>
                    <a:pt x="8110" y="34857"/>
                  </a:cubicBezTo>
                  <a:cubicBezTo>
                    <a:pt x="8799" y="35488"/>
                    <a:pt x="9578" y="36061"/>
                    <a:pt x="10438" y="36555"/>
                  </a:cubicBezTo>
                  <a:cubicBezTo>
                    <a:pt x="12067" y="37483"/>
                    <a:pt x="13948" y="38115"/>
                    <a:pt x="15875" y="38367"/>
                  </a:cubicBezTo>
                  <a:cubicBezTo>
                    <a:pt x="16826" y="38499"/>
                    <a:pt x="17845" y="38565"/>
                    <a:pt x="18893" y="38565"/>
                  </a:cubicBezTo>
                  <a:cubicBezTo>
                    <a:pt x="20296" y="38565"/>
                    <a:pt x="21751" y="38448"/>
                    <a:pt x="23169" y="38217"/>
                  </a:cubicBezTo>
                  <a:cubicBezTo>
                    <a:pt x="25819" y="37782"/>
                    <a:pt x="28205" y="36979"/>
                    <a:pt x="30086" y="35901"/>
                  </a:cubicBezTo>
                  <a:cubicBezTo>
                    <a:pt x="33252" y="34088"/>
                    <a:pt x="36314" y="32253"/>
                    <a:pt x="39089" y="29673"/>
                  </a:cubicBezTo>
                  <a:cubicBezTo>
                    <a:pt x="40546" y="28320"/>
                    <a:pt x="41831" y="26885"/>
                    <a:pt x="42920" y="25394"/>
                  </a:cubicBezTo>
                  <a:cubicBezTo>
                    <a:pt x="45593" y="21770"/>
                    <a:pt x="47187" y="17653"/>
                    <a:pt x="47520" y="13616"/>
                  </a:cubicBezTo>
                  <a:cubicBezTo>
                    <a:pt x="47623" y="13639"/>
                    <a:pt x="47726" y="13650"/>
                    <a:pt x="47829" y="13661"/>
                  </a:cubicBezTo>
                  <a:cubicBezTo>
                    <a:pt x="49080" y="13833"/>
                    <a:pt x="50341" y="13948"/>
                    <a:pt x="51568" y="14062"/>
                  </a:cubicBezTo>
                  <a:cubicBezTo>
                    <a:pt x="53507" y="14235"/>
                    <a:pt x="55503" y="14407"/>
                    <a:pt x="57430" y="14831"/>
                  </a:cubicBezTo>
                  <a:cubicBezTo>
                    <a:pt x="59976" y="15382"/>
                    <a:pt x="63451" y="16666"/>
                    <a:pt x="65527" y="19603"/>
                  </a:cubicBezTo>
                  <a:cubicBezTo>
                    <a:pt x="66456" y="20910"/>
                    <a:pt x="67098" y="22493"/>
                    <a:pt x="67477" y="24454"/>
                  </a:cubicBezTo>
                  <a:cubicBezTo>
                    <a:pt x="67832" y="26289"/>
                    <a:pt x="67924" y="28228"/>
                    <a:pt x="67970" y="29879"/>
                  </a:cubicBezTo>
                  <a:cubicBezTo>
                    <a:pt x="67970" y="30143"/>
                    <a:pt x="67982" y="30395"/>
                    <a:pt x="67982" y="30659"/>
                  </a:cubicBezTo>
                  <a:cubicBezTo>
                    <a:pt x="68061" y="34065"/>
                    <a:pt x="68130" y="37575"/>
                    <a:pt x="69598" y="40638"/>
                  </a:cubicBezTo>
                  <a:cubicBezTo>
                    <a:pt x="70390" y="42313"/>
                    <a:pt x="71755" y="43781"/>
                    <a:pt x="73326" y="44652"/>
                  </a:cubicBezTo>
                  <a:cubicBezTo>
                    <a:pt x="74140" y="45111"/>
                    <a:pt x="74989" y="45397"/>
                    <a:pt x="75827" y="45489"/>
                  </a:cubicBezTo>
                  <a:cubicBezTo>
                    <a:pt x="76033" y="45512"/>
                    <a:pt x="76251" y="45524"/>
                    <a:pt x="76457" y="45524"/>
                  </a:cubicBezTo>
                  <a:cubicBezTo>
                    <a:pt x="77134" y="45524"/>
                    <a:pt x="77800" y="45397"/>
                    <a:pt x="78419" y="45134"/>
                  </a:cubicBezTo>
                  <a:lnTo>
                    <a:pt x="78246" y="44709"/>
                  </a:lnTo>
                  <a:cubicBezTo>
                    <a:pt x="77676" y="44947"/>
                    <a:pt x="77078" y="45063"/>
                    <a:pt x="76453" y="45063"/>
                  </a:cubicBezTo>
                  <a:cubicBezTo>
                    <a:pt x="76262" y="45063"/>
                    <a:pt x="76069" y="45052"/>
                    <a:pt x="75873" y="45030"/>
                  </a:cubicBezTo>
                  <a:cubicBezTo>
                    <a:pt x="75104" y="44939"/>
                    <a:pt x="74313" y="44686"/>
                    <a:pt x="73544" y="44250"/>
                  </a:cubicBezTo>
                  <a:cubicBezTo>
                    <a:pt x="72053" y="43425"/>
                    <a:pt x="70768" y="42037"/>
                    <a:pt x="70011" y="40443"/>
                  </a:cubicBezTo>
                  <a:cubicBezTo>
                    <a:pt x="68589" y="37472"/>
                    <a:pt x="68509" y="34009"/>
                    <a:pt x="68440" y="30647"/>
                  </a:cubicBezTo>
                  <a:cubicBezTo>
                    <a:pt x="68440" y="30395"/>
                    <a:pt x="68428" y="30132"/>
                    <a:pt x="68428" y="29868"/>
                  </a:cubicBezTo>
                  <a:cubicBezTo>
                    <a:pt x="68383" y="28193"/>
                    <a:pt x="68291" y="26232"/>
                    <a:pt x="67924" y="24362"/>
                  </a:cubicBezTo>
                  <a:cubicBezTo>
                    <a:pt x="67534" y="22332"/>
                    <a:pt x="66869" y="20692"/>
                    <a:pt x="65905" y="19338"/>
                  </a:cubicBezTo>
                  <a:cubicBezTo>
                    <a:pt x="64988" y="18043"/>
                    <a:pt x="63726" y="16942"/>
                    <a:pt x="62178" y="16081"/>
                  </a:cubicBezTo>
                  <a:cubicBezTo>
                    <a:pt x="60825" y="15336"/>
                    <a:pt x="59265" y="14763"/>
                    <a:pt x="57532" y="14384"/>
                  </a:cubicBezTo>
                  <a:cubicBezTo>
                    <a:pt x="55583" y="13948"/>
                    <a:pt x="53564" y="13776"/>
                    <a:pt x="51614" y="13604"/>
                  </a:cubicBezTo>
                  <a:cubicBezTo>
                    <a:pt x="50387" y="13489"/>
                    <a:pt x="49126" y="13386"/>
                    <a:pt x="47898" y="13214"/>
                  </a:cubicBezTo>
                  <a:cubicBezTo>
                    <a:pt x="47783" y="13191"/>
                    <a:pt x="47669" y="13180"/>
                    <a:pt x="47554" y="13157"/>
                  </a:cubicBezTo>
                  <a:cubicBezTo>
                    <a:pt x="47589" y="12652"/>
                    <a:pt x="47600" y="12136"/>
                    <a:pt x="47589" y="11631"/>
                  </a:cubicBezTo>
                  <a:cubicBezTo>
                    <a:pt x="47566" y="11023"/>
                    <a:pt x="47428" y="8982"/>
                    <a:pt x="46155" y="8179"/>
                  </a:cubicBezTo>
                  <a:cubicBezTo>
                    <a:pt x="45847" y="7980"/>
                    <a:pt x="45525" y="7882"/>
                    <a:pt x="45208" y="7882"/>
                  </a:cubicBezTo>
                  <a:cubicBezTo>
                    <a:pt x="44959" y="7882"/>
                    <a:pt x="44713" y="7943"/>
                    <a:pt x="44480" y="8064"/>
                  </a:cubicBezTo>
                  <a:cubicBezTo>
                    <a:pt x="43792" y="8419"/>
                    <a:pt x="43322" y="9245"/>
                    <a:pt x="43287" y="10129"/>
                  </a:cubicBezTo>
                  <a:cubicBezTo>
                    <a:pt x="43264" y="10713"/>
                    <a:pt x="43414" y="11253"/>
                    <a:pt x="43712" y="11712"/>
                  </a:cubicBezTo>
                  <a:cubicBezTo>
                    <a:pt x="43975" y="12113"/>
                    <a:pt x="44365" y="12457"/>
                    <a:pt x="44870" y="12755"/>
                  </a:cubicBezTo>
                  <a:cubicBezTo>
                    <a:pt x="45455" y="13088"/>
                    <a:pt x="46200" y="13351"/>
                    <a:pt x="47072" y="13535"/>
                  </a:cubicBezTo>
                  <a:cubicBezTo>
                    <a:pt x="46751" y="17503"/>
                    <a:pt x="45180" y="21553"/>
                    <a:pt x="42553" y="25131"/>
                  </a:cubicBezTo>
                  <a:cubicBezTo>
                    <a:pt x="41475" y="26587"/>
                    <a:pt x="40213" y="28009"/>
                    <a:pt x="38780" y="29340"/>
                  </a:cubicBezTo>
                  <a:cubicBezTo>
                    <a:pt x="36038" y="31886"/>
                    <a:pt x="32999" y="33710"/>
                    <a:pt x="29857" y="35500"/>
                  </a:cubicBezTo>
                  <a:cubicBezTo>
                    <a:pt x="28022" y="36555"/>
                    <a:pt x="25693" y="37335"/>
                    <a:pt x="23101" y="37759"/>
                  </a:cubicBezTo>
                  <a:cubicBezTo>
                    <a:pt x="21696" y="37991"/>
                    <a:pt x="20254" y="38108"/>
                    <a:pt x="18863" y="38108"/>
                  </a:cubicBezTo>
                  <a:cubicBezTo>
                    <a:pt x="17847" y="38108"/>
                    <a:pt x="16858" y="38045"/>
                    <a:pt x="15933" y="37919"/>
                  </a:cubicBezTo>
                  <a:cubicBezTo>
                    <a:pt x="14075" y="37667"/>
                    <a:pt x="12250" y="37048"/>
                    <a:pt x="10668" y="36153"/>
                  </a:cubicBezTo>
                  <a:cubicBezTo>
                    <a:pt x="9842" y="35683"/>
                    <a:pt x="9085" y="35133"/>
                    <a:pt x="8420" y="34524"/>
                  </a:cubicBezTo>
                  <a:cubicBezTo>
                    <a:pt x="7720" y="33882"/>
                    <a:pt x="7112" y="33171"/>
                    <a:pt x="6630" y="32414"/>
                  </a:cubicBezTo>
                  <a:cubicBezTo>
                    <a:pt x="6115" y="31611"/>
                    <a:pt x="5725" y="30739"/>
                    <a:pt x="5460" y="29811"/>
                  </a:cubicBezTo>
                  <a:cubicBezTo>
                    <a:pt x="5197" y="28893"/>
                    <a:pt x="5070" y="27953"/>
                    <a:pt x="5093" y="27000"/>
                  </a:cubicBezTo>
                  <a:cubicBezTo>
                    <a:pt x="5105" y="26049"/>
                    <a:pt x="5266" y="25119"/>
                    <a:pt x="5564" y="24236"/>
                  </a:cubicBezTo>
                  <a:cubicBezTo>
                    <a:pt x="5633" y="24007"/>
                    <a:pt x="5725" y="23789"/>
                    <a:pt x="5816" y="23559"/>
                  </a:cubicBezTo>
                  <a:cubicBezTo>
                    <a:pt x="6103" y="23766"/>
                    <a:pt x="6401" y="23938"/>
                    <a:pt x="6688" y="24076"/>
                  </a:cubicBezTo>
                  <a:cubicBezTo>
                    <a:pt x="7267" y="24346"/>
                    <a:pt x="7825" y="24481"/>
                    <a:pt x="8362" y="24481"/>
                  </a:cubicBezTo>
                  <a:cubicBezTo>
                    <a:pt x="8623" y="24481"/>
                    <a:pt x="8880" y="24449"/>
                    <a:pt x="9131" y="24385"/>
                  </a:cubicBezTo>
                  <a:cubicBezTo>
                    <a:pt x="9601" y="24270"/>
                    <a:pt x="10037" y="23984"/>
                    <a:pt x="10392" y="23559"/>
                  </a:cubicBezTo>
                  <a:cubicBezTo>
                    <a:pt x="10713" y="23181"/>
                    <a:pt x="10943" y="22688"/>
                    <a:pt x="11047" y="22206"/>
                  </a:cubicBezTo>
                  <a:cubicBezTo>
                    <a:pt x="11115" y="21816"/>
                    <a:pt x="11103" y="21438"/>
                    <a:pt x="11001" y="21105"/>
                  </a:cubicBezTo>
                  <a:cubicBezTo>
                    <a:pt x="10886" y="20727"/>
                    <a:pt x="10680" y="20429"/>
                    <a:pt x="10369" y="20199"/>
                  </a:cubicBezTo>
                  <a:cubicBezTo>
                    <a:pt x="10060" y="19981"/>
                    <a:pt x="9716" y="19866"/>
                    <a:pt x="9337" y="19843"/>
                  </a:cubicBezTo>
                  <a:cubicBezTo>
                    <a:pt x="9314" y="19842"/>
                    <a:pt x="9291" y="19842"/>
                    <a:pt x="9268" y="19842"/>
                  </a:cubicBezTo>
                  <a:cubicBezTo>
                    <a:pt x="8956" y="19842"/>
                    <a:pt x="8625" y="19912"/>
                    <a:pt x="8294" y="20061"/>
                  </a:cubicBezTo>
                  <a:cubicBezTo>
                    <a:pt x="7652" y="20325"/>
                    <a:pt x="7020" y="20818"/>
                    <a:pt x="6539" y="21438"/>
                  </a:cubicBezTo>
                  <a:cubicBezTo>
                    <a:pt x="6194" y="21885"/>
                    <a:pt x="5896" y="22355"/>
                    <a:pt x="5633" y="22860"/>
                  </a:cubicBezTo>
                  <a:cubicBezTo>
                    <a:pt x="5415" y="22677"/>
                    <a:pt x="5185" y="22470"/>
                    <a:pt x="4956" y="22252"/>
                  </a:cubicBezTo>
                  <a:cubicBezTo>
                    <a:pt x="3545" y="20852"/>
                    <a:pt x="2398" y="19086"/>
                    <a:pt x="1652" y="17148"/>
                  </a:cubicBezTo>
                  <a:cubicBezTo>
                    <a:pt x="907" y="15209"/>
                    <a:pt x="551" y="13111"/>
                    <a:pt x="643" y="11080"/>
                  </a:cubicBezTo>
                  <a:cubicBezTo>
                    <a:pt x="724" y="9051"/>
                    <a:pt x="1263" y="6986"/>
                    <a:pt x="2180" y="5128"/>
                  </a:cubicBezTo>
                  <a:cubicBezTo>
                    <a:pt x="3087" y="3270"/>
                    <a:pt x="4382" y="1618"/>
                    <a:pt x="5908" y="357"/>
                  </a:cubicBezTo>
                  <a:lnTo>
                    <a:pt x="5621"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 name="Google Shape;58;p70"/>
            <p:cNvSpPr/>
            <p:nvPr/>
          </p:nvSpPr>
          <p:spPr>
            <a:xfrm rot="-5400000" flipH="1">
              <a:off x="-393817" y="-799721"/>
              <a:ext cx="3565949" cy="1873730"/>
            </a:xfrm>
            <a:custGeom>
              <a:avLst/>
              <a:gdLst/>
              <a:ahLst/>
              <a:cxnLst/>
              <a:rect l="l" t="t" r="r" b="b"/>
              <a:pathLst>
                <a:path w="79566" h="41808" extrusionOk="0">
                  <a:moveTo>
                    <a:pt x="6125" y="3877"/>
                  </a:moveTo>
                  <a:cubicBezTo>
                    <a:pt x="6171" y="3877"/>
                    <a:pt x="6206" y="3900"/>
                    <a:pt x="6229" y="3946"/>
                  </a:cubicBezTo>
                  <a:cubicBezTo>
                    <a:pt x="6263" y="3992"/>
                    <a:pt x="6275" y="4061"/>
                    <a:pt x="6286" y="4164"/>
                  </a:cubicBezTo>
                  <a:cubicBezTo>
                    <a:pt x="6309" y="4531"/>
                    <a:pt x="6102" y="4875"/>
                    <a:pt x="5885" y="5208"/>
                  </a:cubicBezTo>
                  <a:cubicBezTo>
                    <a:pt x="5885" y="4875"/>
                    <a:pt x="5908" y="4531"/>
                    <a:pt x="5954" y="4210"/>
                  </a:cubicBezTo>
                  <a:cubicBezTo>
                    <a:pt x="5965" y="4096"/>
                    <a:pt x="5988" y="3981"/>
                    <a:pt x="6046" y="3912"/>
                  </a:cubicBezTo>
                  <a:cubicBezTo>
                    <a:pt x="6069" y="3889"/>
                    <a:pt x="6091" y="3877"/>
                    <a:pt x="6114" y="3877"/>
                  </a:cubicBezTo>
                  <a:close/>
                  <a:moveTo>
                    <a:pt x="74094" y="26587"/>
                  </a:moveTo>
                  <a:cubicBezTo>
                    <a:pt x="74106" y="26599"/>
                    <a:pt x="74117" y="26610"/>
                    <a:pt x="74117" y="26622"/>
                  </a:cubicBezTo>
                  <a:cubicBezTo>
                    <a:pt x="74427" y="27149"/>
                    <a:pt x="74622" y="27929"/>
                    <a:pt x="74267" y="28560"/>
                  </a:cubicBezTo>
                  <a:cubicBezTo>
                    <a:pt x="74140" y="28789"/>
                    <a:pt x="73900" y="28985"/>
                    <a:pt x="73613" y="29110"/>
                  </a:cubicBezTo>
                  <a:cubicBezTo>
                    <a:pt x="73400" y="29195"/>
                    <a:pt x="73169" y="29243"/>
                    <a:pt x="72946" y="29243"/>
                  </a:cubicBezTo>
                  <a:cubicBezTo>
                    <a:pt x="72869" y="29243"/>
                    <a:pt x="72792" y="29237"/>
                    <a:pt x="72718" y="29225"/>
                  </a:cubicBezTo>
                  <a:cubicBezTo>
                    <a:pt x="72466" y="29191"/>
                    <a:pt x="72030" y="29031"/>
                    <a:pt x="71927" y="28480"/>
                  </a:cubicBezTo>
                  <a:cubicBezTo>
                    <a:pt x="71812" y="27826"/>
                    <a:pt x="72374" y="27241"/>
                    <a:pt x="72901" y="26943"/>
                  </a:cubicBezTo>
                  <a:cubicBezTo>
                    <a:pt x="73291" y="26714"/>
                    <a:pt x="73716" y="26610"/>
                    <a:pt x="74094" y="26587"/>
                  </a:cubicBezTo>
                  <a:close/>
                  <a:moveTo>
                    <a:pt x="65238" y="1"/>
                  </a:moveTo>
                  <a:cubicBezTo>
                    <a:pt x="63808" y="1"/>
                    <a:pt x="62254" y="243"/>
                    <a:pt x="60526" y="734"/>
                  </a:cubicBezTo>
                  <a:cubicBezTo>
                    <a:pt x="58909" y="1193"/>
                    <a:pt x="57326" y="1813"/>
                    <a:pt x="55789" y="2421"/>
                  </a:cubicBezTo>
                  <a:cubicBezTo>
                    <a:pt x="55491" y="2547"/>
                    <a:pt x="55169" y="2673"/>
                    <a:pt x="54860" y="2788"/>
                  </a:cubicBezTo>
                  <a:cubicBezTo>
                    <a:pt x="53209" y="3441"/>
                    <a:pt x="51270" y="4164"/>
                    <a:pt x="49286" y="4542"/>
                  </a:cubicBezTo>
                  <a:cubicBezTo>
                    <a:pt x="48386" y="4709"/>
                    <a:pt x="47478" y="4792"/>
                    <a:pt x="46565" y="4792"/>
                  </a:cubicBezTo>
                  <a:cubicBezTo>
                    <a:pt x="45592" y="4792"/>
                    <a:pt x="44613" y="4698"/>
                    <a:pt x="43631" y="4508"/>
                  </a:cubicBezTo>
                  <a:cubicBezTo>
                    <a:pt x="41968" y="4187"/>
                    <a:pt x="40202" y="3602"/>
                    <a:pt x="38206" y="2696"/>
                  </a:cubicBezTo>
                  <a:cubicBezTo>
                    <a:pt x="36520" y="1939"/>
                    <a:pt x="34880" y="1056"/>
                    <a:pt x="33217" y="138"/>
                  </a:cubicBezTo>
                  <a:lnTo>
                    <a:pt x="32987" y="540"/>
                  </a:lnTo>
                  <a:cubicBezTo>
                    <a:pt x="34674" y="1458"/>
                    <a:pt x="36313" y="2352"/>
                    <a:pt x="38023" y="3120"/>
                  </a:cubicBezTo>
                  <a:cubicBezTo>
                    <a:pt x="40041" y="4027"/>
                    <a:pt x="41854" y="4634"/>
                    <a:pt x="43551" y="4955"/>
                  </a:cubicBezTo>
                  <a:cubicBezTo>
                    <a:pt x="44549" y="5151"/>
                    <a:pt x="45558" y="5254"/>
                    <a:pt x="46556" y="5254"/>
                  </a:cubicBezTo>
                  <a:cubicBezTo>
                    <a:pt x="47497" y="5254"/>
                    <a:pt x="48437" y="5162"/>
                    <a:pt x="49366" y="4990"/>
                  </a:cubicBezTo>
                  <a:cubicBezTo>
                    <a:pt x="51384" y="4611"/>
                    <a:pt x="53346" y="3877"/>
                    <a:pt x="55032" y="3224"/>
                  </a:cubicBezTo>
                  <a:cubicBezTo>
                    <a:pt x="55342" y="3097"/>
                    <a:pt x="55651" y="2972"/>
                    <a:pt x="55961" y="2857"/>
                  </a:cubicBezTo>
                  <a:cubicBezTo>
                    <a:pt x="57486" y="2248"/>
                    <a:pt x="59058" y="1629"/>
                    <a:pt x="60652" y="1170"/>
                  </a:cubicBezTo>
                  <a:cubicBezTo>
                    <a:pt x="62333" y="698"/>
                    <a:pt x="63833" y="459"/>
                    <a:pt x="65215" y="459"/>
                  </a:cubicBezTo>
                  <a:cubicBezTo>
                    <a:pt x="65643" y="459"/>
                    <a:pt x="66060" y="482"/>
                    <a:pt x="66467" y="528"/>
                  </a:cubicBezTo>
                  <a:cubicBezTo>
                    <a:pt x="67293" y="620"/>
                    <a:pt x="68084" y="803"/>
                    <a:pt x="68818" y="1102"/>
                  </a:cubicBezTo>
                  <a:cubicBezTo>
                    <a:pt x="69575" y="1400"/>
                    <a:pt x="70275" y="1802"/>
                    <a:pt x="70895" y="2306"/>
                  </a:cubicBezTo>
                  <a:cubicBezTo>
                    <a:pt x="72144" y="3304"/>
                    <a:pt x="73016" y="4577"/>
                    <a:pt x="73360" y="5919"/>
                  </a:cubicBezTo>
                  <a:cubicBezTo>
                    <a:pt x="73556" y="6665"/>
                    <a:pt x="73567" y="7445"/>
                    <a:pt x="73406" y="8225"/>
                  </a:cubicBezTo>
                  <a:cubicBezTo>
                    <a:pt x="73246" y="8970"/>
                    <a:pt x="72947" y="9693"/>
                    <a:pt x="72500" y="10404"/>
                  </a:cubicBezTo>
                  <a:cubicBezTo>
                    <a:pt x="71754" y="11562"/>
                    <a:pt x="70745" y="12537"/>
                    <a:pt x="69771" y="13489"/>
                  </a:cubicBezTo>
                  <a:cubicBezTo>
                    <a:pt x="69484" y="13764"/>
                    <a:pt x="69197" y="14051"/>
                    <a:pt x="68910" y="14349"/>
                  </a:cubicBezTo>
                  <a:cubicBezTo>
                    <a:pt x="67752" y="15519"/>
                    <a:pt x="66501" y="16964"/>
                    <a:pt x="66100" y="18765"/>
                  </a:cubicBezTo>
                  <a:cubicBezTo>
                    <a:pt x="65917" y="19580"/>
                    <a:pt x="65905" y="20405"/>
                    <a:pt x="66077" y="21150"/>
                  </a:cubicBezTo>
                  <a:cubicBezTo>
                    <a:pt x="66261" y="21988"/>
                    <a:pt x="66674" y="22710"/>
                    <a:pt x="67270" y="23227"/>
                  </a:cubicBezTo>
                  <a:cubicBezTo>
                    <a:pt x="68199" y="24041"/>
                    <a:pt x="69381" y="24339"/>
                    <a:pt x="70505" y="24614"/>
                  </a:cubicBezTo>
                  <a:cubicBezTo>
                    <a:pt x="71112" y="24764"/>
                    <a:pt x="71721" y="24924"/>
                    <a:pt x="72282" y="25154"/>
                  </a:cubicBezTo>
                  <a:cubicBezTo>
                    <a:pt x="72924" y="25406"/>
                    <a:pt x="73418" y="25750"/>
                    <a:pt x="73785" y="26151"/>
                  </a:cubicBezTo>
                  <a:cubicBezTo>
                    <a:pt x="73418" y="26209"/>
                    <a:pt x="73039" y="26324"/>
                    <a:pt x="72672" y="26541"/>
                  </a:cubicBezTo>
                  <a:cubicBezTo>
                    <a:pt x="72305" y="26760"/>
                    <a:pt x="71984" y="27046"/>
                    <a:pt x="71777" y="27344"/>
                  </a:cubicBezTo>
                  <a:cubicBezTo>
                    <a:pt x="71502" y="27734"/>
                    <a:pt x="71410" y="28159"/>
                    <a:pt x="71479" y="28560"/>
                  </a:cubicBezTo>
                  <a:cubicBezTo>
                    <a:pt x="71594" y="29168"/>
                    <a:pt x="72019" y="29581"/>
                    <a:pt x="72649" y="29684"/>
                  </a:cubicBezTo>
                  <a:cubicBezTo>
                    <a:pt x="72743" y="29699"/>
                    <a:pt x="72840" y="29706"/>
                    <a:pt x="72938" y="29706"/>
                  </a:cubicBezTo>
                  <a:cubicBezTo>
                    <a:pt x="73221" y="29706"/>
                    <a:pt x="73515" y="29646"/>
                    <a:pt x="73796" y="29535"/>
                  </a:cubicBezTo>
                  <a:cubicBezTo>
                    <a:pt x="74175" y="29363"/>
                    <a:pt x="74484" y="29099"/>
                    <a:pt x="74668" y="28778"/>
                  </a:cubicBezTo>
                  <a:cubicBezTo>
                    <a:pt x="74863" y="28422"/>
                    <a:pt x="74943" y="27998"/>
                    <a:pt x="74897" y="27550"/>
                  </a:cubicBezTo>
                  <a:cubicBezTo>
                    <a:pt x="74874" y="27229"/>
                    <a:pt x="74771" y="26897"/>
                    <a:pt x="74622" y="26587"/>
                  </a:cubicBezTo>
                  <a:lnTo>
                    <a:pt x="74622" y="26587"/>
                  </a:lnTo>
                  <a:cubicBezTo>
                    <a:pt x="74737" y="26599"/>
                    <a:pt x="74851" y="26610"/>
                    <a:pt x="74955" y="26622"/>
                  </a:cubicBezTo>
                  <a:cubicBezTo>
                    <a:pt x="75620" y="26737"/>
                    <a:pt x="76251" y="27012"/>
                    <a:pt x="76847" y="27448"/>
                  </a:cubicBezTo>
                  <a:cubicBezTo>
                    <a:pt x="77398" y="27861"/>
                    <a:pt x="77891" y="28388"/>
                    <a:pt x="78258" y="28996"/>
                  </a:cubicBezTo>
                  <a:cubicBezTo>
                    <a:pt x="78648" y="29627"/>
                    <a:pt x="78901" y="30315"/>
                    <a:pt x="78992" y="31014"/>
                  </a:cubicBezTo>
                  <a:cubicBezTo>
                    <a:pt x="79095" y="31737"/>
                    <a:pt x="79049" y="32459"/>
                    <a:pt x="78832" y="33160"/>
                  </a:cubicBezTo>
                  <a:cubicBezTo>
                    <a:pt x="78442" y="34478"/>
                    <a:pt x="77535" y="35717"/>
                    <a:pt x="76262" y="36634"/>
                  </a:cubicBezTo>
                  <a:cubicBezTo>
                    <a:pt x="75012" y="37564"/>
                    <a:pt x="73487" y="38103"/>
                    <a:pt x="71858" y="38194"/>
                  </a:cubicBezTo>
                  <a:cubicBezTo>
                    <a:pt x="71645" y="38209"/>
                    <a:pt x="71430" y="38216"/>
                    <a:pt x="71213" y="38216"/>
                  </a:cubicBezTo>
                  <a:cubicBezTo>
                    <a:pt x="69701" y="38216"/>
                    <a:pt x="68099" y="37868"/>
                    <a:pt x="66445" y="37197"/>
                  </a:cubicBezTo>
                  <a:cubicBezTo>
                    <a:pt x="65504" y="36818"/>
                    <a:pt x="64128" y="36176"/>
                    <a:pt x="61822" y="34559"/>
                  </a:cubicBezTo>
                  <a:cubicBezTo>
                    <a:pt x="61271" y="34180"/>
                    <a:pt x="60733" y="33790"/>
                    <a:pt x="60205" y="33412"/>
                  </a:cubicBezTo>
                  <a:cubicBezTo>
                    <a:pt x="59367" y="32804"/>
                    <a:pt x="58496" y="32173"/>
                    <a:pt x="57624" y="31588"/>
                  </a:cubicBezTo>
                  <a:cubicBezTo>
                    <a:pt x="55926" y="30476"/>
                    <a:pt x="54493" y="29742"/>
                    <a:pt x="53094" y="29294"/>
                  </a:cubicBezTo>
                  <a:cubicBezTo>
                    <a:pt x="52233" y="29008"/>
                    <a:pt x="51328" y="28824"/>
                    <a:pt x="50410" y="28755"/>
                  </a:cubicBezTo>
                  <a:cubicBezTo>
                    <a:pt x="50085" y="28726"/>
                    <a:pt x="49755" y="28712"/>
                    <a:pt x="49424" y="28712"/>
                  </a:cubicBezTo>
                  <a:cubicBezTo>
                    <a:pt x="48843" y="28712"/>
                    <a:pt x="48257" y="28755"/>
                    <a:pt x="47680" y="28835"/>
                  </a:cubicBezTo>
                  <a:cubicBezTo>
                    <a:pt x="45948" y="29087"/>
                    <a:pt x="44182" y="29661"/>
                    <a:pt x="42278" y="30601"/>
                  </a:cubicBezTo>
                  <a:cubicBezTo>
                    <a:pt x="40787" y="31347"/>
                    <a:pt x="39250" y="32299"/>
                    <a:pt x="37426" y="33606"/>
                  </a:cubicBezTo>
                  <a:cubicBezTo>
                    <a:pt x="36749" y="34100"/>
                    <a:pt x="36073" y="34605"/>
                    <a:pt x="35419" y="35097"/>
                  </a:cubicBezTo>
                  <a:cubicBezTo>
                    <a:pt x="34605" y="35694"/>
                    <a:pt x="33779" y="36313"/>
                    <a:pt x="32941" y="36910"/>
                  </a:cubicBezTo>
                  <a:cubicBezTo>
                    <a:pt x="31141" y="38183"/>
                    <a:pt x="29696" y="39066"/>
                    <a:pt x="28262" y="39743"/>
                  </a:cubicBezTo>
                  <a:cubicBezTo>
                    <a:pt x="26416" y="40626"/>
                    <a:pt x="24614" y="41153"/>
                    <a:pt x="22929" y="41303"/>
                  </a:cubicBezTo>
                  <a:cubicBezTo>
                    <a:pt x="22633" y="41328"/>
                    <a:pt x="22306" y="41344"/>
                    <a:pt x="21957" y="41344"/>
                  </a:cubicBezTo>
                  <a:cubicBezTo>
                    <a:pt x="20697" y="41344"/>
                    <a:pt x="19149" y="41132"/>
                    <a:pt x="17722" y="40351"/>
                  </a:cubicBezTo>
                  <a:cubicBezTo>
                    <a:pt x="17033" y="39984"/>
                    <a:pt x="16425" y="39514"/>
                    <a:pt x="15898" y="38963"/>
                  </a:cubicBezTo>
                  <a:cubicBezTo>
                    <a:pt x="15359" y="38390"/>
                    <a:pt x="14923" y="37758"/>
                    <a:pt x="14625" y="37070"/>
                  </a:cubicBezTo>
                  <a:cubicBezTo>
                    <a:pt x="14006" y="35683"/>
                    <a:pt x="13983" y="34100"/>
                    <a:pt x="14579" y="32632"/>
                  </a:cubicBezTo>
                  <a:cubicBezTo>
                    <a:pt x="15186" y="31083"/>
                    <a:pt x="16299" y="29810"/>
                    <a:pt x="17412" y="28652"/>
                  </a:cubicBezTo>
                  <a:cubicBezTo>
                    <a:pt x="17722" y="28330"/>
                    <a:pt x="18043" y="27998"/>
                    <a:pt x="18364" y="27688"/>
                  </a:cubicBezTo>
                  <a:cubicBezTo>
                    <a:pt x="19282" y="26760"/>
                    <a:pt x="20245" y="25807"/>
                    <a:pt x="21025" y="24706"/>
                  </a:cubicBezTo>
                  <a:cubicBezTo>
                    <a:pt x="21609" y="23903"/>
                    <a:pt x="22045" y="23112"/>
                    <a:pt x="22332" y="22343"/>
                  </a:cubicBezTo>
                  <a:cubicBezTo>
                    <a:pt x="22677" y="21426"/>
                    <a:pt x="22814" y="20520"/>
                    <a:pt x="22733" y="19659"/>
                  </a:cubicBezTo>
                  <a:cubicBezTo>
                    <a:pt x="22654" y="18891"/>
                    <a:pt x="22401" y="18145"/>
                    <a:pt x="21988" y="17446"/>
                  </a:cubicBezTo>
                  <a:cubicBezTo>
                    <a:pt x="21598" y="16804"/>
                    <a:pt x="21071" y="16218"/>
                    <a:pt x="20428" y="15703"/>
                  </a:cubicBezTo>
                  <a:cubicBezTo>
                    <a:pt x="19361" y="14865"/>
                    <a:pt x="17997" y="14189"/>
                    <a:pt x="16254" y="13638"/>
                  </a:cubicBezTo>
                  <a:cubicBezTo>
                    <a:pt x="15622" y="13443"/>
                    <a:pt x="14980" y="13271"/>
                    <a:pt x="14350" y="13099"/>
                  </a:cubicBezTo>
                  <a:cubicBezTo>
                    <a:pt x="13409" y="12846"/>
                    <a:pt x="12434" y="12594"/>
                    <a:pt x="11516" y="12250"/>
                  </a:cubicBezTo>
                  <a:cubicBezTo>
                    <a:pt x="9750" y="11597"/>
                    <a:pt x="8385" y="10679"/>
                    <a:pt x="7445" y="9509"/>
                  </a:cubicBezTo>
                  <a:cubicBezTo>
                    <a:pt x="7387" y="9428"/>
                    <a:pt x="7330" y="9360"/>
                    <a:pt x="7272" y="9280"/>
                  </a:cubicBezTo>
                  <a:cubicBezTo>
                    <a:pt x="6550" y="8293"/>
                    <a:pt x="6091" y="7124"/>
                    <a:pt x="5942" y="5942"/>
                  </a:cubicBezTo>
                  <a:lnTo>
                    <a:pt x="6183" y="5598"/>
                  </a:lnTo>
                  <a:lnTo>
                    <a:pt x="6217" y="5541"/>
                  </a:lnTo>
                  <a:cubicBezTo>
                    <a:pt x="6481" y="5139"/>
                    <a:pt x="6791" y="4680"/>
                    <a:pt x="6745" y="4130"/>
                  </a:cubicBezTo>
                  <a:cubicBezTo>
                    <a:pt x="6734" y="3958"/>
                    <a:pt x="6688" y="3820"/>
                    <a:pt x="6619" y="3706"/>
                  </a:cubicBezTo>
                  <a:cubicBezTo>
                    <a:pt x="6527" y="3545"/>
                    <a:pt x="6355" y="3430"/>
                    <a:pt x="6160" y="3418"/>
                  </a:cubicBezTo>
                  <a:cubicBezTo>
                    <a:pt x="6148" y="3418"/>
                    <a:pt x="6135" y="3417"/>
                    <a:pt x="6122" y="3417"/>
                  </a:cubicBezTo>
                  <a:cubicBezTo>
                    <a:pt x="5953" y="3417"/>
                    <a:pt x="5796" y="3486"/>
                    <a:pt x="5690" y="3614"/>
                  </a:cubicBezTo>
                  <a:cubicBezTo>
                    <a:pt x="5564" y="3774"/>
                    <a:pt x="5518" y="3969"/>
                    <a:pt x="5495" y="4141"/>
                  </a:cubicBezTo>
                  <a:cubicBezTo>
                    <a:pt x="5414" y="4680"/>
                    <a:pt x="5403" y="5243"/>
                    <a:pt x="5460" y="5804"/>
                  </a:cubicBezTo>
                  <a:cubicBezTo>
                    <a:pt x="5323" y="5977"/>
                    <a:pt x="5174" y="6148"/>
                    <a:pt x="5013" y="6298"/>
                  </a:cubicBezTo>
                  <a:cubicBezTo>
                    <a:pt x="4290" y="6997"/>
                    <a:pt x="3533" y="7502"/>
                    <a:pt x="2730" y="7823"/>
                  </a:cubicBezTo>
                  <a:cubicBezTo>
                    <a:pt x="2116" y="8078"/>
                    <a:pt x="1496" y="8206"/>
                    <a:pt x="882" y="8206"/>
                  </a:cubicBezTo>
                  <a:cubicBezTo>
                    <a:pt x="613" y="8206"/>
                    <a:pt x="346" y="8182"/>
                    <a:pt x="81" y="8133"/>
                  </a:cubicBezTo>
                  <a:lnTo>
                    <a:pt x="1" y="8580"/>
                  </a:lnTo>
                  <a:cubicBezTo>
                    <a:pt x="295" y="8635"/>
                    <a:pt x="593" y="8662"/>
                    <a:pt x="892" y="8662"/>
                  </a:cubicBezTo>
                  <a:cubicBezTo>
                    <a:pt x="2409" y="8662"/>
                    <a:pt x="3962" y="7962"/>
                    <a:pt x="5323" y="6630"/>
                  </a:cubicBezTo>
                  <a:cubicBezTo>
                    <a:pt x="5403" y="6561"/>
                    <a:pt x="5472" y="6481"/>
                    <a:pt x="5552" y="6400"/>
                  </a:cubicBezTo>
                  <a:cubicBezTo>
                    <a:pt x="5758" y="7525"/>
                    <a:pt x="6217" y="8626"/>
                    <a:pt x="6905" y="9555"/>
                  </a:cubicBezTo>
                  <a:cubicBezTo>
                    <a:pt x="6963" y="9635"/>
                    <a:pt x="7032" y="9716"/>
                    <a:pt x="7089" y="9795"/>
                  </a:cubicBezTo>
                  <a:cubicBezTo>
                    <a:pt x="8087" y="11023"/>
                    <a:pt x="9520" y="11998"/>
                    <a:pt x="11356" y="12675"/>
                  </a:cubicBezTo>
                  <a:cubicBezTo>
                    <a:pt x="12296" y="13030"/>
                    <a:pt x="13282" y="13294"/>
                    <a:pt x="14235" y="13547"/>
                  </a:cubicBezTo>
                  <a:cubicBezTo>
                    <a:pt x="14854" y="13707"/>
                    <a:pt x="15497" y="13879"/>
                    <a:pt x="16116" y="14074"/>
                  </a:cubicBezTo>
                  <a:cubicBezTo>
                    <a:pt x="17813" y="14602"/>
                    <a:pt x="19132" y="15255"/>
                    <a:pt x="20153" y="16070"/>
                  </a:cubicBezTo>
                  <a:cubicBezTo>
                    <a:pt x="20750" y="16540"/>
                    <a:pt x="21231" y="17079"/>
                    <a:pt x="21586" y="17676"/>
                  </a:cubicBezTo>
                  <a:cubicBezTo>
                    <a:pt x="21976" y="18318"/>
                    <a:pt x="22206" y="18994"/>
                    <a:pt x="22275" y="19705"/>
                  </a:cubicBezTo>
                  <a:cubicBezTo>
                    <a:pt x="22343" y="20497"/>
                    <a:pt x="22218" y="21334"/>
                    <a:pt x="21897" y="22183"/>
                  </a:cubicBezTo>
                  <a:cubicBezTo>
                    <a:pt x="21632" y="22906"/>
                    <a:pt x="21208" y="23674"/>
                    <a:pt x="20658" y="24443"/>
                  </a:cubicBezTo>
                  <a:cubicBezTo>
                    <a:pt x="19889" y="25509"/>
                    <a:pt x="18948" y="26449"/>
                    <a:pt x="18043" y="27367"/>
                  </a:cubicBezTo>
                  <a:cubicBezTo>
                    <a:pt x="17722" y="27677"/>
                    <a:pt x="17401" y="28009"/>
                    <a:pt x="17079" y="28330"/>
                  </a:cubicBezTo>
                  <a:cubicBezTo>
                    <a:pt x="15943" y="29523"/>
                    <a:pt x="14796" y="30843"/>
                    <a:pt x="14154" y="32459"/>
                  </a:cubicBezTo>
                  <a:cubicBezTo>
                    <a:pt x="13512" y="34054"/>
                    <a:pt x="13535" y="35752"/>
                    <a:pt x="14200" y="37254"/>
                  </a:cubicBezTo>
                  <a:cubicBezTo>
                    <a:pt x="14854" y="38711"/>
                    <a:pt x="16024" y="39950"/>
                    <a:pt x="17492" y="40752"/>
                  </a:cubicBezTo>
                  <a:cubicBezTo>
                    <a:pt x="18994" y="41578"/>
                    <a:pt x="20612" y="41808"/>
                    <a:pt x="21931" y="41808"/>
                  </a:cubicBezTo>
                  <a:cubicBezTo>
                    <a:pt x="22309" y="41808"/>
                    <a:pt x="22654" y="41785"/>
                    <a:pt x="22975" y="41762"/>
                  </a:cubicBezTo>
                  <a:cubicBezTo>
                    <a:pt x="24718" y="41601"/>
                    <a:pt x="26564" y="41062"/>
                    <a:pt x="28457" y="40156"/>
                  </a:cubicBezTo>
                  <a:cubicBezTo>
                    <a:pt x="29913" y="39468"/>
                    <a:pt x="31381" y="38573"/>
                    <a:pt x="33206" y="37277"/>
                  </a:cubicBezTo>
                  <a:cubicBezTo>
                    <a:pt x="34042" y="36692"/>
                    <a:pt x="34880" y="36061"/>
                    <a:pt x="35694" y="35465"/>
                  </a:cubicBezTo>
                  <a:cubicBezTo>
                    <a:pt x="36348" y="34972"/>
                    <a:pt x="37025" y="34467"/>
                    <a:pt x="37690" y="33985"/>
                  </a:cubicBezTo>
                  <a:cubicBezTo>
                    <a:pt x="39491" y="32689"/>
                    <a:pt x="41016" y="31748"/>
                    <a:pt x="42484" y="31014"/>
                  </a:cubicBezTo>
                  <a:cubicBezTo>
                    <a:pt x="44342" y="30097"/>
                    <a:pt x="46063" y="29535"/>
                    <a:pt x="47737" y="29294"/>
                  </a:cubicBezTo>
                  <a:cubicBezTo>
                    <a:pt x="48297" y="29214"/>
                    <a:pt x="48856" y="29176"/>
                    <a:pt x="49412" y="29176"/>
                  </a:cubicBezTo>
                  <a:cubicBezTo>
                    <a:pt x="49734" y="29176"/>
                    <a:pt x="50055" y="29189"/>
                    <a:pt x="50375" y="29214"/>
                  </a:cubicBezTo>
                  <a:cubicBezTo>
                    <a:pt x="51259" y="29283"/>
                    <a:pt x="52119" y="29454"/>
                    <a:pt x="52956" y="29730"/>
                  </a:cubicBezTo>
                  <a:cubicBezTo>
                    <a:pt x="54310" y="30166"/>
                    <a:pt x="55709" y="30889"/>
                    <a:pt x="57372" y="31978"/>
                  </a:cubicBezTo>
                  <a:cubicBezTo>
                    <a:pt x="58243" y="32551"/>
                    <a:pt x="59104" y="33171"/>
                    <a:pt x="59941" y="33779"/>
                  </a:cubicBezTo>
                  <a:cubicBezTo>
                    <a:pt x="60468" y="34157"/>
                    <a:pt x="61008" y="34559"/>
                    <a:pt x="61558" y="34937"/>
                  </a:cubicBezTo>
                  <a:cubicBezTo>
                    <a:pt x="62785" y="35798"/>
                    <a:pt x="64437" y="36887"/>
                    <a:pt x="66272" y="37633"/>
                  </a:cubicBezTo>
                  <a:cubicBezTo>
                    <a:pt x="67992" y="38321"/>
                    <a:pt x="69656" y="38676"/>
                    <a:pt x="71239" y="38676"/>
                  </a:cubicBezTo>
                  <a:cubicBezTo>
                    <a:pt x="71456" y="38676"/>
                    <a:pt x="71675" y="38665"/>
                    <a:pt x="71892" y="38653"/>
                  </a:cubicBezTo>
                  <a:cubicBezTo>
                    <a:pt x="73602" y="38550"/>
                    <a:pt x="75207" y="37977"/>
                    <a:pt x="76538" y="37013"/>
                  </a:cubicBezTo>
                  <a:cubicBezTo>
                    <a:pt x="77879" y="36027"/>
                    <a:pt x="78855" y="34708"/>
                    <a:pt x="79279" y="33285"/>
                  </a:cubicBezTo>
                  <a:cubicBezTo>
                    <a:pt x="79508" y="32517"/>
                    <a:pt x="79566" y="31737"/>
                    <a:pt x="79451" y="30957"/>
                  </a:cubicBezTo>
                  <a:cubicBezTo>
                    <a:pt x="79347" y="30177"/>
                    <a:pt x="79072" y="29443"/>
                    <a:pt x="78648" y="28755"/>
                  </a:cubicBezTo>
                  <a:cubicBezTo>
                    <a:pt x="78246" y="28101"/>
                    <a:pt x="77719" y="27528"/>
                    <a:pt x="77122" y="27081"/>
                  </a:cubicBezTo>
                  <a:cubicBezTo>
                    <a:pt x="76469" y="26599"/>
                    <a:pt x="75769" y="26289"/>
                    <a:pt x="75024" y="26174"/>
                  </a:cubicBezTo>
                  <a:cubicBezTo>
                    <a:pt x="74828" y="26140"/>
                    <a:pt x="74588" y="26117"/>
                    <a:pt x="74347" y="26117"/>
                  </a:cubicBezTo>
                  <a:cubicBezTo>
                    <a:pt x="73923" y="25532"/>
                    <a:pt x="73291" y="25062"/>
                    <a:pt x="72455" y="24729"/>
                  </a:cubicBezTo>
                  <a:cubicBezTo>
                    <a:pt x="71869" y="24489"/>
                    <a:pt x="71239" y="24328"/>
                    <a:pt x="70619" y="24178"/>
                  </a:cubicBezTo>
                  <a:cubicBezTo>
                    <a:pt x="69495" y="23892"/>
                    <a:pt x="68417" y="23628"/>
                    <a:pt x="67580" y="22883"/>
                  </a:cubicBezTo>
                  <a:cubicBezTo>
                    <a:pt x="67052" y="22424"/>
                    <a:pt x="66697" y="21805"/>
                    <a:pt x="66524" y="21048"/>
                  </a:cubicBezTo>
                  <a:cubicBezTo>
                    <a:pt x="66364" y="20370"/>
                    <a:pt x="66376" y="19613"/>
                    <a:pt x="66547" y="18868"/>
                  </a:cubicBezTo>
                  <a:cubicBezTo>
                    <a:pt x="66926" y="17171"/>
                    <a:pt x="68119" y="15795"/>
                    <a:pt x="69231" y="14671"/>
                  </a:cubicBezTo>
                  <a:cubicBezTo>
                    <a:pt x="69518" y="14383"/>
                    <a:pt x="69805" y="14097"/>
                    <a:pt x="70092" y="13822"/>
                  </a:cubicBezTo>
                  <a:cubicBezTo>
                    <a:pt x="71089" y="12846"/>
                    <a:pt x="72110" y="11849"/>
                    <a:pt x="72879" y="10644"/>
                  </a:cubicBezTo>
                  <a:cubicBezTo>
                    <a:pt x="73360" y="9899"/>
                    <a:pt x="73693" y="9119"/>
                    <a:pt x="73854" y="8327"/>
                  </a:cubicBezTo>
                  <a:cubicBezTo>
                    <a:pt x="74037" y="7468"/>
                    <a:pt x="74014" y="6619"/>
                    <a:pt x="73808" y="5804"/>
                  </a:cubicBezTo>
                  <a:cubicBezTo>
                    <a:pt x="73613" y="5059"/>
                    <a:pt x="73280" y="4336"/>
                    <a:pt x="72799" y="3660"/>
                  </a:cubicBezTo>
                  <a:cubicBezTo>
                    <a:pt x="72363" y="3028"/>
                    <a:pt x="71823" y="2455"/>
                    <a:pt x="71181" y="1950"/>
                  </a:cubicBezTo>
                  <a:cubicBezTo>
                    <a:pt x="70528" y="1423"/>
                    <a:pt x="69782" y="987"/>
                    <a:pt x="68991" y="678"/>
                  </a:cubicBezTo>
                  <a:cubicBezTo>
                    <a:pt x="68211" y="367"/>
                    <a:pt x="67385" y="161"/>
                    <a:pt x="66524" y="69"/>
                  </a:cubicBezTo>
                  <a:cubicBezTo>
                    <a:pt x="66106" y="24"/>
                    <a:pt x="65678" y="1"/>
                    <a:pt x="6523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54"/>
        <p:cNvGrpSpPr/>
        <p:nvPr/>
      </p:nvGrpSpPr>
      <p:grpSpPr>
        <a:xfrm>
          <a:off x="0" y="0"/>
          <a:ext cx="0" cy="0"/>
          <a:chOff x="0" y="0"/>
          <a:chExt cx="0" cy="0"/>
        </a:xfrm>
      </p:grpSpPr>
      <p:sp>
        <p:nvSpPr>
          <p:cNvPr id="155" name="Google Shape;155;p50"/>
          <p:cNvSpPr txBox="1">
            <a:spLocks noGrp="1"/>
          </p:cNvSpPr>
          <p:nvPr>
            <p:ph type="title"/>
          </p:nvPr>
        </p:nvSpPr>
        <p:spPr>
          <a:xfrm>
            <a:off x="3225475" y="903675"/>
            <a:ext cx="5205300" cy="1921800"/>
          </a:xfrm>
          <a:prstGeom prst="rect">
            <a:avLst/>
          </a:prstGeom>
          <a:noFill/>
          <a:ln>
            <a:noFill/>
          </a:ln>
        </p:spPr>
        <p:txBody>
          <a:bodyPr spcFirstLastPara="1" wrap="square" lIns="91425" tIns="91425" rIns="91425" bIns="91425" anchor="ctr" anchorCtr="0">
            <a:noAutofit/>
          </a:bodyPr>
          <a:lstStyle>
            <a:lvl1pPr lvl="0" algn="r">
              <a:lnSpc>
                <a:spcPct val="100000"/>
              </a:lnSpc>
              <a:spcBef>
                <a:spcPts val="0"/>
              </a:spcBef>
              <a:spcAft>
                <a:spcPts val="0"/>
              </a:spcAft>
              <a:buSzPts val="4800"/>
              <a:buNone/>
              <a:defRPr sz="60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grpSp>
        <p:nvGrpSpPr>
          <p:cNvPr id="156" name="Google Shape;156;p50"/>
          <p:cNvGrpSpPr/>
          <p:nvPr/>
        </p:nvGrpSpPr>
        <p:grpSpPr>
          <a:xfrm>
            <a:off x="-1420223" y="-865440"/>
            <a:ext cx="11918732" cy="7534501"/>
            <a:chOff x="-1420223" y="-865440"/>
            <a:chExt cx="11918732" cy="7534501"/>
          </a:xfrm>
        </p:grpSpPr>
        <p:sp>
          <p:nvSpPr>
            <p:cNvPr id="157" name="Google Shape;157;p50"/>
            <p:cNvSpPr/>
            <p:nvPr/>
          </p:nvSpPr>
          <p:spPr>
            <a:xfrm rot="2700000">
              <a:off x="-972012" y="-110576"/>
              <a:ext cx="3211133" cy="2597826"/>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5098"/>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50"/>
            <p:cNvSpPr/>
            <p:nvPr/>
          </p:nvSpPr>
          <p:spPr>
            <a:xfrm rot="-6644766">
              <a:off x="7109523" y="3408583"/>
              <a:ext cx="3211127" cy="2597821"/>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5098"/>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59" name="Google Shape;159;p50"/>
          <p:cNvSpPr/>
          <p:nvPr/>
        </p:nvSpPr>
        <p:spPr>
          <a:xfrm>
            <a:off x="7530114" y="3753964"/>
            <a:ext cx="2110187" cy="1707860"/>
          </a:xfrm>
          <a:custGeom>
            <a:avLst/>
            <a:gdLst/>
            <a:ahLst/>
            <a:cxnLst/>
            <a:rect l="l" t="t" r="r" b="b"/>
            <a:pathLst>
              <a:path w="47084" h="38107" extrusionOk="0">
                <a:moveTo>
                  <a:pt x="46159" y="1"/>
                </a:moveTo>
                <a:cubicBezTo>
                  <a:pt x="43065" y="1"/>
                  <a:pt x="39981" y="1242"/>
                  <a:pt x="37770" y="3422"/>
                </a:cubicBezTo>
                <a:cubicBezTo>
                  <a:pt x="35350" y="5819"/>
                  <a:pt x="34031" y="9283"/>
                  <a:pt x="34260" y="12689"/>
                </a:cubicBezTo>
                <a:cubicBezTo>
                  <a:pt x="34352" y="14100"/>
                  <a:pt x="34696" y="15534"/>
                  <a:pt x="35040" y="16910"/>
                </a:cubicBezTo>
                <a:cubicBezTo>
                  <a:pt x="35327" y="18137"/>
                  <a:pt x="35637" y="19411"/>
                  <a:pt x="35752" y="20615"/>
                </a:cubicBezTo>
                <a:cubicBezTo>
                  <a:pt x="35889" y="21980"/>
                  <a:pt x="35774" y="23104"/>
                  <a:pt x="35384" y="24147"/>
                </a:cubicBezTo>
                <a:cubicBezTo>
                  <a:pt x="35166" y="24767"/>
                  <a:pt x="34834" y="25352"/>
                  <a:pt x="34409" y="25891"/>
                </a:cubicBezTo>
                <a:cubicBezTo>
                  <a:pt x="34008" y="26395"/>
                  <a:pt x="33526" y="26866"/>
                  <a:pt x="32964" y="27290"/>
                </a:cubicBezTo>
                <a:cubicBezTo>
                  <a:pt x="31898" y="28082"/>
                  <a:pt x="30601" y="28666"/>
                  <a:pt x="29225" y="28976"/>
                </a:cubicBezTo>
                <a:cubicBezTo>
                  <a:pt x="28188" y="29204"/>
                  <a:pt x="27131" y="29293"/>
                  <a:pt x="26070" y="29293"/>
                </a:cubicBezTo>
                <a:cubicBezTo>
                  <a:pt x="24351" y="29293"/>
                  <a:pt x="22622" y="29059"/>
                  <a:pt x="20956" y="28804"/>
                </a:cubicBezTo>
                <a:cubicBezTo>
                  <a:pt x="20714" y="28758"/>
                  <a:pt x="20462" y="28724"/>
                  <a:pt x="20222" y="28678"/>
                </a:cubicBezTo>
                <a:cubicBezTo>
                  <a:pt x="18261" y="28374"/>
                  <a:pt x="16252" y="28056"/>
                  <a:pt x="14243" y="28056"/>
                </a:cubicBezTo>
                <a:cubicBezTo>
                  <a:pt x="13678" y="28056"/>
                  <a:pt x="13112" y="28081"/>
                  <a:pt x="12548" y="28139"/>
                </a:cubicBezTo>
                <a:cubicBezTo>
                  <a:pt x="11184" y="28276"/>
                  <a:pt x="9818" y="28620"/>
                  <a:pt x="8500" y="29171"/>
                </a:cubicBezTo>
                <a:cubicBezTo>
                  <a:pt x="7226" y="29698"/>
                  <a:pt x="6010" y="30410"/>
                  <a:pt x="4898" y="31281"/>
                </a:cubicBezTo>
                <a:cubicBezTo>
                  <a:pt x="3785" y="32142"/>
                  <a:pt x="2811" y="33151"/>
                  <a:pt x="1973" y="34263"/>
                </a:cubicBezTo>
                <a:cubicBezTo>
                  <a:pt x="1136" y="35410"/>
                  <a:pt x="471" y="36649"/>
                  <a:pt x="0" y="37946"/>
                </a:cubicBezTo>
                <a:lnTo>
                  <a:pt x="436" y="38106"/>
                </a:lnTo>
                <a:cubicBezTo>
                  <a:pt x="884" y="36845"/>
                  <a:pt x="1526" y="35652"/>
                  <a:pt x="2352" y="34539"/>
                </a:cubicBezTo>
                <a:cubicBezTo>
                  <a:pt x="3155" y="33461"/>
                  <a:pt x="4106" y="32486"/>
                  <a:pt x="5185" y="31637"/>
                </a:cubicBezTo>
                <a:cubicBezTo>
                  <a:pt x="6263" y="30800"/>
                  <a:pt x="7433" y="30111"/>
                  <a:pt x="8683" y="29596"/>
                </a:cubicBezTo>
                <a:cubicBezTo>
                  <a:pt x="9956" y="29068"/>
                  <a:pt x="11275" y="28724"/>
                  <a:pt x="12594" y="28597"/>
                </a:cubicBezTo>
                <a:cubicBezTo>
                  <a:pt x="13146" y="28540"/>
                  <a:pt x="13700" y="28514"/>
                  <a:pt x="14256" y="28514"/>
                </a:cubicBezTo>
                <a:cubicBezTo>
                  <a:pt x="16230" y="28514"/>
                  <a:pt x="18220" y="28833"/>
                  <a:pt x="20153" y="29137"/>
                </a:cubicBezTo>
                <a:cubicBezTo>
                  <a:pt x="20393" y="29171"/>
                  <a:pt x="20646" y="29217"/>
                  <a:pt x="20887" y="29252"/>
                </a:cubicBezTo>
                <a:cubicBezTo>
                  <a:pt x="22578" y="29513"/>
                  <a:pt x="24330" y="29753"/>
                  <a:pt x="26079" y="29753"/>
                </a:cubicBezTo>
                <a:cubicBezTo>
                  <a:pt x="27164" y="29753"/>
                  <a:pt x="28249" y="29660"/>
                  <a:pt x="29317" y="29423"/>
                </a:cubicBezTo>
                <a:cubicBezTo>
                  <a:pt x="30762" y="29102"/>
                  <a:pt x="32127" y="28495"/>
                  <a:pt x="33239" y="27657"/>
                </a:cubicBezTo>
                <a:cubicBezTo>
                  <a:pt x="33825" y="27210"/>
                  <a:pt x="34340" y="26716"/>
                  <a:pt x="34776" y="26166"/>
                </a:cubicBezTo>
                <a:cubicBezTo>
                  <a:pt x="35224" y="25592"/>
                  <a:pt x="35579" y="24962"/>
                  <a:pt x="35820" y="24308"/>
                </a:cubicBezTo>
                <a:cubicBezTo>
                  <a:pt x="36221" y="23207"/>
                  <a:pt x="36348" y="21991"/>
                  <a:pt x="36210" y="20581"/>
                </a:cubicBezTo>
                <a:cubicBezTo>
                  <a:pt x="36096" y="19330"/>
                  <a:pt x="35785" y="18045"/>
                  <a:pt x="35476" y="16807"/>
                </a:cubicBezTo>
                <a:cubicBezTo>
                  <a:pt x="35155" y="15442"/>
                  <a:pt x="34811" y="14031"/>
                  <a:pt x="34719" y="12667"/>
                </a:cubicBezTo>
                <a:cubicBezTo>
                  <a:pt x="34616" y="11061"/>
                  <a:pt x="34868" y="9397"/>
                  <a:pt x="35453" y="7849"/>
                </a:cubicBezTo>
                <a:cubicBezTo>
                  <a:pt x="36038" y="6300"/>
                  <a:pt x="36955" y="4878"/>
                  <a:pt x="38102" y="3754"/>
                </a:cubicBezTo>
                <a:cubicBezTo>
                  <a:pt x="39238" y="2619"/>
                  <a:pt x="40672" y="1725"/>
                  <a:pt x="42220" y="1162"/>
                </a:cubicBezTo>
                <a:cubicBezTo>
                  <a:pt x="43502" y="691"/>
                  <a:pt x="44861" y="452"/>
                  <a:pt x="46189" y="452"/>
                </a:cubicBezTo>
                <a:cubicBezTo>
                  <a:pt x="46477" y="452"/>
                  <a:pt x="46764" y="463"/>
                  <a:pt x="47049" y="486"/>
                </a:cubicBezTo>
                <a:lnTo>
                  <a:pt x="47083" y="38"/>
                </a:lnTo>
                <a:cubicBezTo>
                  <a:pt x="46776" y="13"/>
                  <a:pt x="46467" y="1"/>
                  <a:pt x="46159"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943116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29"/>
        <p:cNvGrpSpPr/>
        <p:nvPr/>
      </p:nvGrpSpPr>
      <p:grpSpPr>
        <a:xfrm>
          <a:off x="0" y="0"/>
          <a:ext cx="0" cy="0"/>
          <a:chOff x="0" y="0"/>
          <a:chExt cx="0" cy="0"/>
        </a:xfrm>
      </p:grpSpPr>
      <p:sp>
        <p:nvSpPr>
          <p:cNvPr id="30" name="Google Shape;30;p16"/>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30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a:endParaRPr/>
          </a:p>
        </p:txBody>
      </p:sp>
      <p:sp>
        <p:nvSpPr>
          <p:cNvPr id="31" name="Google Shape;31;p16"/>
          <p:cNvSpPr txBox="1">
            <a:spLocks noGrp="1"/>
          </p:cNvSpPr>
          <p:nvPr>
            <p:ph type="subTitle" idx="1"/>
          </p:nvPr>
        </p:nvSpPr>
        <p:spPr>
          <a:xfrm>
            <a:off x="3535013" y="1709175"/>
            <a:ext cx="3561000" cy="5928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2" name="Google Shape;32;p16"/>
          <p:cNvSpPr txBox="1">
            <a:spLocks noGrp="1"/>
          </p:cNvSpPr>
          <p:nvPr>
            <p:ph type="subTitle" idx="2"/>
          </p:nvPr>
        </p:nvSpPr>
        <p:spPr>
          <a:xfrm>
            <a:off x="3535013" y="2836194"/>
            <a:ext cx="3561000" cy="5928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3" name="Google Shape;33;p16"/>
          <p:cNvSpPr txBox="1">
            <a:spLocks noGrp="1"/>
          </p:cNvSpPr>
          <p:nvPr>
            <p:ph type="subTitle" idx="3"/>
          </p:nvPr>
        </p:nvSpPr>
        <p:spPr>
          <a:xfrm>
            <a:off x="3535013" y="3963213"/>
            <a:ext cx="3561000" cy="5928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4" name="Google Shape;34;p16"/>
          <p:cNvSpPr txBox="1">
            <a:spLocks noGrp="1"/>
          </p:cNvSpPr>
          <p:nvPr>
            <p:ph type="subTitle" idx="4"/>
          </p:nvPr>
        </p:nvSpPr>
        <p:spPr>
          <a:xfrm>
            <a:off x="3535013" y="1254600"/>
            <a:ext cx="3561000" cy="52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Font typeface="Bebas Neue"/>
              <a:buNone/>
              <a:defRPr sz="2200">
                <a:solidFill>
                  <a:schemeClr val="dk1"/>
                </a:solidFill>
                <a:latin typeface="Poppins SemiBold"/>
                <a:ea typeface="Poppins SemiBold"/>
                <a:cs typeface="Poppins SemiBold"/>
                <a:sym typeface="Poppins SemiBold"/>
              </a:defRPr>
            </a:lvl1pPr>
            <a:lvl2pPr lvl="1"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35" name="Google Shape;35;p16"/>
          <p:cNvSpPr txBox="1">
            <a:spLocks noGrp="1"/>
          </p:cNvSpPr>
          <p:nvPr>
            <p:ph type="subTitle" idx="5"/>
          </p:nvPr>
        </p:nvSpPr>
        <p:spPr>
          <a:xfrm>
            <a:off x="3535013" y="2381619"/>
            <a:ext cx="3561000" cy="52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Font typeface="Bebas Neue"/>
              <a:buNone/>
              <a:defRPr sz="2200">
                <a:solidFill>
                  <a:schemeClr val="dk1"/>
                </a:solidFill>
                <a:latin typeface="Poppins SemiBold"/>
                <a:ea typeface="Poppins SemiBold"/>
                <a:cs typeface="Poppins SemiBold"/>
                <a:sym typeface="Poppins SemiBold"/>
              </a:defRPr>
            </a:lvl1pPr>
            <a:lvl2pPr lvl="1"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36" name="Google Shape;36;p16"/>
          <p:cNvSpPr txBox="1">
            <a:spLocks noGrp="1"/>
          </p:cNvSpPr>
          <p:nvPr>
            <p:ph type="subTitle" idx="6"/>
          </p:nvPr>
        </p:nvSpPr>
        <p:spPr>
          <a:xfrm>
            <a:off x="3535013" y="3508637"/>
            <a:ext cx="3561000" cy="52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Font typeface="Bebas Neue"/>
              <a:buNone/>
              <a:defRPr sz="2200">
                <a:solidFill>
                  <a:schemeClr val="dk1"/>
                </a:solidFill>
                <a:latin typeface="Poppins SemiBold"/>
                <a:ea typeface="Poppins SemiBold"/>
                <a:cs typeface="Poppins SemiBold"/>
                <a:sym typeface="Poppins SemiBold"/>
              </a:defRPr>
            </a:lvl1pPr>
            <a:lvl2pPr lvl="1"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grpSp>
        <p:nvGrpSpPr>
          <p:cNvPr id="37" name="Google Shape;37;p16"/>
          <p:cNvGrpSpPr/>
          <p:nvPr/>
        </p:nvGrpSpPr>
        <p:grpSpPr>
          <a:xfrm>
            <a:off x="-200693" y="-87913"/>
            <a:ext cx="9471898" cy="5528307"/>
            <a:chOff x="-200693" y="-87913"/>
            <a:chExt cx="9471898" cy="5528307"/>
          </a:xfrm>
        </p:grpSpPr>
        <p:sp>
          <p:nvSpPr>
            <p:cNvPr id="38" name="Google Shape;38;p16"/>
            <p:cNvSpPr/>
            <p:nvPr/>
          </p:nvSpPr>
          <p:spPr>
            <a:xfrm rot="-1317201">
              <a:off x="168262" y="3265448"/>
              <a:ext cx="729446" cy="2115285"/>
            </a:xfrm>
            <a:custGeom>
              <a:avLst/>
              <a:gdLst/>
              <a:ahLst/>
              <a:cxnLst/>
              <a:rect l="l" t="t" r="r" b="b"/>
              <a:pathLst>
                <a:path w="16276" h="47198" extrusionOk="0">
                  <a:moveTo>
                    <a:pt x="7948" y="3786"/>
                  </a:moveTo>
                  <a:cubicBezTo>
                    <a:pt x="8086" y="3786"/>
                    <a:pt x="8246" y="3820"/>
                    <a:pt x="8361" y="3969"/>
                  </a:cubicBezTo>
                  <a:cubicBezTo>
                    <a:pt x="8591" y="4255"/>
                    <a:pt x="8442" y="4726"/>
                    <a:pt x="8178" y="4979"/>
                  </a:cubicBezTo>
                  <a:cubicBezTo>
                    <a:pt x="7960" y="5162"/>
                    <a:pt x="7673" y="5288"/>
                    <a:pt x="7272" y="5357"/>
                  </a:cubicBezTo>
                  <a:cubicBezTo>
                    <a:pt x="7111" y="5035"/>
                    <a:pt x="7031" y="4680"/>
                    <a:pt x="7145" y="4336"/>
                  </a:cubicBezTo>
                  <a:cubicBezTo>
                    <a:pt x="7226" y="4072"/>
                    <a:pt x="7512" y="3843"/>
                    <a:pt x="7823" y="3797"/>
                  </a:cubicBezTo>
                  <a:cubicBezTo>
                    <a:pt x="7856" y="3786"/>
                    <a:pt x="7902" y="3786"/>
                    <a:pt x="7948" y="3786"/>
                  </a:cubicBezTo>
                  <a:close/>
                  <a:moveTo>
                    <a:pt x="3796" y="35705"/>
                  </a:moveTo>
                  <a:cubicBezTo>
                    <a:pt x="3923" y="35705"/>
                    <a:pt x="4038" y="35740"/>
                    <a:pt x="4117" y="35797"/>
                  </a:cubicBezTo>
                  <a:cubicBezTo>
                    <a:pt x="4244" y="35889"/>
                    <a:pt x="4336" y="35992"/>
                    <a:pt x="4416" y="36130"/>
                  </a:cubicBezTo>
                  <a:cubicBezTo>
                    <a:pt x="4244" y="36245"/>
                    <a:pt x="4061" y="36325"/>
                    <a:pt x="3865" y="36347"/>
                  </a:cubicBezTo>
                  <a:cubicBezTo>
                    <a:pt x="3853" y="36349"/>
                    <a:pt x="3841" y="36349"/>
                    <a:pt x="3828" y="36349"/>
                  </a:cubicBezTo>
                  <a:cubicBezTo>
                    <a:pt x="3700" y="36349"/>
                    <a:pt x="3558" y="36294"/>
                    <a:pt x="3464" y="36210"/>
                  </a:cubicBezTo>
                  <a:cubicBezTo>
                    <a:pt x="3418" y="36164"/>
                    <a:pt x="3360" y="36095"/>
                    <a:pt x="3360" y="36003"/>
                  </a:cubicBezTo>
                  <a:cubicBezTo>
                    <a:pt x="3349" y="35912"/>
                    <a:pt x="3406" y="35832"/>
                    <a:pt x="3510" y="35774"/>
                  </a:cubicBezTo>
                  <a:cubicBezTo>
                    <a:pt x="3602" y="35728"/>
                    <a:pt x="3693" y="35705"/>
                    <a:pt x="3796" y="35705"/>
                  </a:cubicBezTo>
                  <a:close/>
                  <a:moveTo>
                    <a:pt x="459" y="1"/>
                  </a:moveTo>
                  <a:lnTo>
                    <a:pt x="0" y="47"/>
                  </a:lnTo>
                  <a:cubicBezTo>
                    <a:pt x="80" y="860"/>
                    <a:pt x="344" y="1663"/>
                    <a:pt x="768" y="2409"/>
                  </a:cubicBezTo>
                  <a:cubicBezTo>
                    <a:pt x="1170" y="3131"/>
                    <a:pt x="1709" y="3763"/>
                    <a:pt x="2363" y="4313"/>
                  </a:cubicBezTo>
                  <a:cubicBezTo>
                    <a:pt x="3016" y="4852"/>
                    <a:pt x="3750" y="5265"/>
                    <a:pt x="4530" y="5529"/>
                  </a:cubicBezTo>
                  <a:cubicBezTo>
                    <a:pt x="5184" y="5759"/>
                    <a:pt x="5844" y="5871"/>
                    <a:pt x="6499" y="5871"/>
                  </a:cubicBezTo>
                  <a:cubicBezTo>
                    <a:pt x="6662" y="5871"/>
                    <a:pt x="6823" y="5864"/>
                    <a:pt x="6985" y="5850"/>
                  </a:cubicBezTo>
                  <a:lnTo>
                    <a:pt x="7043" y="5850"/>
                  </a:lnTo>
                  <a:cubicBezTo>
                    <a:pt x="7145" y="5999"/>
                    <a:pt x="7260" y="6136"/>
                    <a:pt x="7398" y="6263"/>
                  </a:cubicBezTo>
                  <a:cubicBezTo>
                    <a:pt x="7708" y="6561"/>
                    <a:pt x="8063" y="6791"/>
                    <a:pt x="8407" y="7020"/>
                  </a:cubicBezTo>
                  <a:cubicBezTo>
                    <a:pt x="8636" y="7169"/>
                    <a:pt x="8866" y="7318"/>
                    <a:pt x="9072" y="7479"/>
                  </a:cubicBezTo>
                  <a:cubicBezTo>
                    <a:pt x="9726" y="7984"/>
                    <a:pt x="10231" y="8672"/>
                    <a:pt x="10552" y="9463"/>
                  </a:cubicBezTo>
                  <a:cubicBezTo>
                    <a:pt x="10873" y="10266"/>
                    <a:pt x="10976" y="11114"/>
                    <a:pt x="10851" y="11917"/>
                  </a:cubicBezTo>
                  <a:cubicBezTo>
                    <a:pt x="10736" y="12732"/>
                    <a:pt x="10380" y="13512"/>
                    <a:pt x="9852" y="14177"/>
                  </a:cubicBezTo>
                  <a:cubicBezTo>
                    <a:pt x="9314" y="14853"/>
                    <a:pt x="8625" y="15358"/>
                    <a:pt x="7856" y="15645"/>
                  </a:cubicBezTo>
                  <a:cubicBezTo>
                    <a:pt x="7249" y="15875"/>
                    <a:pt x="6618" y="15989"/>
                    <a:pt x="5942" y="16092"/>
                  </a:cubicBezTo>
                  <a:cubicBezTo>
                    <a:pt x="5552" y="16161"/>
                    <a:pt x="5150" y="16219"/>
                    <a:pt x="4760" y="16322"/>
                  </a:cubicBezTo>
                  <a:cubicBezTo>
                    <a:pt x="4152" y="16459"/>
                    <a:pt x="3625" y="16666"/>
                    <a:pt x="3189" y="16941"/>
                  </a:cubicBezTo>
                  <a:cubicBezTo>
                    <a:pt x="2649" y="17274"/>
                    <a:pt x="2259" y="17687"/>
                    <a:pt x="2030" y="18169"/>
                  </a:cubicBezTo>
                  <a:cubicBezTo>
                    <a:pt x="1744" y="18765"/>
                    <a:pt x="1709" y="19453"/>
                    <a:pt x="1915" y="20175"/>
                  </a:cubicBezTo>
                  <a:cubicBezTo>
                    <a:pt x="2099" y="20807"/>
                    <a:pt x="2466" y="21426"/>
                    <a:pt x="2970" y="21919"/>
                  </a:cubicBezTo>
                  <a:cubicBezTo>
                    <a:pt x="3842" y="22767"/>
                    <a:pt x="4966" y="23261"/>
                    <a:pt x="6067" y="23731"/>
                  </a:cubicBezTo>
                  <a:cubicBezTo>
                    <a:pt x="6159" y="23777"/>
                    <a:pt x="6251" y="23812"/>
                    <a:pt x="6343" y="23858"/>
                  </a:cubicBezTo>
                  <a:cubicBezTo>
                    <a:pt x="7433" y="24327"/>
                    <a:pt x="8648" y="24913"/>
                    <a:pt x="9393" y="25910"/>
                  </a:cubicBezTo>
                  <a:cubicBezTo>
                    <a:pt x="9956" y="26667"/>
                    <a:pt x="10231" y="27642"/>
                    <a:pt x="10173" y="28721"/>
                  </a:cubicBezTo>
                  <a:cubicBezTo>
                    <a:pt x="10127" y="29718"/>
                    <a:pt x="9795" y="30762"/>
                    <a:pt x="9256" y="31657"/>
                  </a:cubicBezTo>
                  <a:cubicBezTo>
                    <a:pt x="8167" y="33423"/>
                    <a:pt x="6388" y="34719"/>
                    <a:pt x="4795" y="35866"/>
                  </a:cubicBezTo>
                  <a:cubicBezTo>
                    <a:pt x="4691" y="35694"/>
                    <a:pt x="4553" y="35545"/>
                    <a:pt x="4382" y="35419"/>
                  </a:cubicBezTo>
                  <a:cubicBezTo>
                    <a:pt x="4219" y="35307"/>
                    <a:pt x="4013" y="35249"/>
                    <a:pt x="3805" y="35249"/>
                  </a:cubicBezTo>
                  <a:cubicBezTo>
                    <a:pt x="3630" y="35249"/>
                    <a:pt x="3455" y="35289"/>
                    <a:pt x="3304" y="35373"/>
                  </a:cubicBezTo>
                  <a:cubicBezTo>
                    <a:pt x="3039" y="35511"/>
                    <a:pt x="2891" y="35740"/>
                    <a:pt x="2902" y="36003"/>
                  </a:cubicBezTo>
                  <a:cubicBezTo>
                    <a:pt x="2902" y="36210"/>
                    <a:pt x="2993" y="36405"/>
                    <a:pt x="3154" y="36543"/>
                  </a:cubicBezTo>
                  <a:cubicBezTo>
                    <a:pt x="3338" y="36716"/>
                    <a:pt x="3603" y="36807"/>
                    <a:pt x="3854" y="36807"/>
                  </a:cubicBezTo>
                  <a:cubicBezTo>
                    <a:pt x="3869" y="36807"/>
                    <a:pt x="3885" y="36807"/>
                    <a:pt x="3900" y="36806"/>
                  </a:cubicBezTo>
                  <a:cubicBezTo>
                    <a:pt x="4175" y="36783"/>
                    <a:pt x="4416" y="36669"/>
                    <a:pt x="4634" y="36543"/>
                  </a:cubicBezTo>
                  <a:lnTo>
                    <a:pt x="4703" y="36714"/>
                  </a:lnTo>
                  <a:cubicBezTo>
                    <a:pt x="4737" y="36795"/>
                    <a:pt x="4772" y="36864"/>
                    <a:pt x="4795" y="36944"/>
                  </a:cubicBezTo>
                  <a:cubicBezTo>
                    <a:pt x="5563" y="38676"/>
                    <a:pt x="7260" y="39938"/>
                    <a:pt x="9130" y="40178"/>
                  </a:cubicBezTo>
                  <a:cubicBezTo>
                    <a:pt x="9403" y="40214"/>
                    <a:pt x="9678" y="40227"/>
                    <a:pt x="9953" y="40227"/>
                  </a:cubicBezTo>
                  <a:cubicBezTo>
                    <a:pt x="10381" y="40227"/>
                    <a:pt x="10809" y="40195"/>
                    <a:pt x="11229" y="40167"/>
                  </a:cubicBezTo>
                  <a:cubicBezTo>
                    <a:pt x="11619" y="40144"/>
                    <a:pt x="12031" y="40110"/>
                    <a:pt x="12433" y="40110"/>
                  </a:cubicBezTo>
                  <a:cubicBezTo>
                    <a:pt x="14050" y="40110"/>
                    <a:pt x="14853" y="40660"/>
                    <a:pt x="15243" y="41131"/>
                  </a:cubicBezTo>
                  <a:cubicBezTo>
                    <a:pt x="15622" y="41578"/>
                    <a:pt x="15805" y="42197"/>
                    <a:pt x="15760" y="42874"/>
                  </a:cubicBezTo>
                  <a:cubicBezTo>
                    <a:pt x="15714" y="43516"/>
                    <a:pt x="15461" y="44170"/>
                    <a:pt x="15071" y="44686"/>
                  </a:cubicBezTo>
                  <a:cubicBezTo>
                    <a:pt x="14692" y="45168"/>
                    <a:pt x="14200" y="45581"/>
                    <a:pt x="13568" y="45948"/>
                  </a:cubicBezTo>
                  <a:cubicBezTo>
                    <a:pt x="13053" y="46246"/>
                    <a:pt x="12444" y="46510"/>
                    <a:pt x="11687" y="46762"/>
                  </a:cubicBezTo>
                  <a:lnTo>
                    <a:pt x="11837" y="47198"/>
                  </a:lnTo>
                  <a:cubicBezTo>
                    <a:pt x="12617" y="46934"/>
                    <a:pt x="13259" y="46659"/>
                    <a:pt x="13798" y="46349"/>
                  </a:cubicBezTo>
                  <a:cubicBezTo>
                    <a:pt x="14486" y="45948"/>
                    <a:pt x="15014" y="45500"/>
                    <a:pt x="15426" y="44962"/>
                  </a:cubicBezTo>
                  <a:cubicBezTo>
                    <a:pt x="15885" y="44376"/>
                    <a:pt x="16160" y="43642"/>
                    <a:pt x="16218" y="42908"/>
                  </a:cubicBezTo>
                  <a:cubicBezTo>
                    <a:pt x="16275" y="42105"/>
                    <a:pt x="16046" y="41371"/>
                    <a:pt x="15599" y="40833"/>
                  </a:cubicBezTo>
                  <a:cubicBezTo>
                    <a:pt x="15140" y="40293"/>
                    <a:pt x="14234" y="39651"/>
                    <a:pt x="12433" y="39651"/>
                  </a:cubicBezTo>
                  <a:cubicBezTo>
                    <a:pt x="12020" y="39651"/>
                    <a:pt x="11596" y="39686"/>
                    <a:pt x="11195" y="39709"/>
                  </a:cubicBezTo>
                  <a:cubicBezTo>
                    <a:pt x="10796" y="39741"/>
                    <a:pt x="10409" y="39767"/>
                    <a:pt x="10024" y="39767"/>
                  </a:cubicBezTo>
                  <a:cubicBezTo>
                    <a:pt x="9745" y="39767"/>
                    <a:pt x="9467" y="39754"/>
                    <a:pt x="9187" y="39720"/>
                  </a:cubicBezTo>
                  <a:cubicBezTo>
                    <a:pt x="8350" y="39617"/>
                    <a:pt x="7535" y="39284"/>
                    <a:pt x="6824" y="38756"/>
                  </a:cubicBezTo>
                  <a:cubicBezTo>
                    <a:pt x="6113" y="38217"/>
                    <a:pt x="5563" y="37529"/>
                    <a:pt x="5218" y="36760"/>
                  </a:cubicBezTo>
                  <a:cubicBezTo>
                    <a:pt x="5185" y="36692"/>
                    <a:pt x="5162" y="36623"/>
                    <a:pt x="5127" y="36543"/>
                  </a:cubicBezTo>
                  <a:cubicBezTo>
                    <a:pt x="5093" y="36451"/>
                    <a:pt x="5058" y="36370"/>
                    <a:pt x="5012" y="36279"/>
                  </a:cubicBezTo>
                  <a:cubicBezTo>
                    <a:pt x="6653" y="35098"/>
                    <a:pt x="8499" y="33755"/>
                    <a:pt x="9646" y="31897"/>
                  </a:cubicBezTo>
                  <a:cubicBezTo>
                    <a:pt x="10231" y="30946"/>
                    <a:pt x="10586" y="29822"/>
                    <a:pt x="10632" y="28744"/>
                  </a:cubicBezTo>
                  <a:cubicBezTo>
                    <a:pt x="10690" y="27551"/>
                    <a:pt x="10392" y="26473"/>
                    <a:pt x="9760" y="25635"/>
                  </a:cubicBezTo>
                  <a:cubicBezTo>
                    <a:pt x="8947" y="24546"/>
                    <a:pt x="7662" y="23926"/>
                    <a:pt x="6526" y="23433"/>
                  </a:cubicBezTo>
                  <a:cubicBezTo>
                    <a:pt x="6434" y="23387"/>
                    <a:pt x="6343" y="23353"/>
                    <a:pt x="6251" y="23307"/>
                  </a:cubicBezTo>
                  <a:cubicBezTo>
                    <a:pt x="5196" y="22848"/>
                    <a:pt x="4094" y="22377"/>
                    <a:pt x="3292" y="21587"/>
                  </a:cubicBezTo>
                  <a:cubicBezTo>
                    <a:pt x="2845" y="21151"/>
                    <a:pt x="2512" y="20611"/>
                    <a:pt x="2351" y="20050"/>
                  </a:cubicBezTo>
                  <a:cubicBezTo>
                    <a:pt x="2179" y="19441"/>
                    <a:pt x="2213" y="18857"/>
                    <a:pt x="2443" y="18375"/>
                  </a:cubicBezTo>
                  <a:cubicBezTo>
                    <a:pt x="2638" y="17962"/>
                    <a:pt x="2970" y="17618"/>
                    <a:pt x="3429" y="17331"/>
                  </a:cubicBezTo>
                  <a:cubicBezTo>
                    <a:pt x="3819" y="17090"/>
                    <a:pt x="4301" y="16895"/>
                    <a:pt x="4863" y="16757"/>
                  </a:cubicBezTo>
                  <a:cubicBezTo>
                    <a:pt x="5241" y="16678"/>
                    <a:pt x="5631" y="16609"/>
                    <a:pt x="6021" y="16551"/>
                  </a:cubicBezTo>
                  <a:cubicBezTo>
                    <a:pt x="6687" y="16436"/>
                    <a:pt x="7375" y="16322"/>
                    <a:pt x="8017" y="16081"/>
                  </a:cubicBezTo>
                  <a:cubicBezTo>
                    <a:pt x="8866" y="15760"/>
                    <a:pt x="9623" y="15197"/>
                    <a:pt x="10208" y="14463"/>
                  </a:cubicBezTo>
                  <a:cubicBezTo>
                    <a:pt x="10793" y="13741"/>
                    <a:pt x="11172" y="12881"/>
                    <a:pt x="11309" y="11986"/>
                  </a:cubicBezTo>
                  <a:cubicBezTo>
                    <a:pt x="11435" y="11103"/>
                    <a:pt x="11320" y="10163"/>
                    <a:pt x="10976" y="9291"/>
                  </a:cubicBezTo>
                  <a:cubicBezTo>
                    <a:pt x="10632" y="8419"/>
                    <a:pt x="10071" y="7673"/>
                    <a:pt x="9359" y="7123"/>
                  </a:cubicBezTo>
                  <a:cubicBezTo>
                    <a:pt x="9130" y="6939"/>
                    <a:pt x="8889" y="6791"/>
                    <a:pt x="8659" y="6641"/>
                  </a:cubicBezTo>
                  <a:cubicBezTo>
                    <a:pt x="8315" y="6412"/>
                    <a:pt x="7994" y="6205"/>
                    <a:pt x="7708" y="5930"/>
                  </a:cubicBezTo>
                  <a:cubicBezTo>
                    <a:pt x="7662" y="5884"/>
                    <a:pt x="7604" y="5827"/>
                    <a:pt x="7558" y="5769"/>
                  </a:cubicBezTo>
                  <a:cubicBezTo>
                    <a:pt x="7879" y="5701"/>
                    <a:pt x="8213" y="5563"/>
                    <a:pt x="8488" y="5311"/>
                  </a:cubicBezTo>
                  <a:cubicBezTo>
                    <a:pt x="8694" y="5116"/>
                    <a:pt x="8855" y="4841"/>
                    <a:pt x="8912" y="4554"/>
                  </a:cubicBezTo>
                  <a:cubicBezTo>
                    <a:pt x="8970" y="4222"/>
                    <a:pt x="8901" y="3923"/>
                    <a:pt x="8717" y="3682"/>
                  </a:cubicBezTo>
                  <a:cubicBezTo>
                    <a:pt x="8538" y="3447"/>
                    <a:pt x="8266" y="3320"/>
                    <a:pt x="7953" y="3320"/>
                  </a:cubicBezTo>
                  <a:cubicBezTo>
                    <a:pt x="7884" y="3320"/>
                    <a:pt x="7814" y="3326"/>
                    <a:pt x="7742" y="3338"/>
                  </a:cubicBezTo>
                  <a:cubicBezTo>
                    <a:pt x="7260" y="3419"/>
                    <a:pt x="6847" y="3763"/>
                    <a:pt x="6710" y="4187"/>
                  </a:cubicBezTo>
                  <a:cubicBezTo>
                    <a:pt x="6584" y="4543"/>
                    <a:pt x="6607" y="4933"/>
                    <a:pt x="6755" y="5334"/>
                  </a:cubicBezTo>
                  <a:lnTo>
                    <a:pt x="6790" y="5402"/>
                  </a:lnTo>
                  <a:cubicBezTo>
                    <a:pt x="6682" y="5410"/>
                    <a:pt x="6574" y="5413"/>
                    <a:pt x="6466" y="5413"/>
                  </a:cubicBezTo>
                  <a:cubicBezTo>
                    <a:pt x="5871" y="5413"/>
                    <a:pt x="5271" y="5307"/>
                    <a:pt x="4680" y="5093"/>
                  </a:cubicBezTo>
                  <a:cubicBezTo>
                    <a:pt x="3946" y="4852"/>
                    <a:pt x="3269" y="4462"/>
                    <a:pt x="2661" y="3957"/>
                  </a:cubicBezTo>
                  <a:cubicBezTo>
                    <a:pt x="2042" y="3453"/>
                    <a:pt x="1548" y="2856"/>
                    <a:pt x="1158" y="2180"/>
                  </a:cubicBezTo>
                  <a:cubicBezTo>
                    <a:pt x="768" y="1492"/>
                    <a:pt x="528" y="758"/>
                    <a:pt x="459"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6"/>
            <p:cNvSpPr/>
            <p:nvPr/>
          </p:nvSpPr>
          <p:spPr>
            <a:xfrm rot="-5262655">
              <a:off x="7908286" y="75150"/>
              <a:ext cx="1473766" cy="1194161"/>
            </a:xfrm>
            <a:custGeom>
              <a:avLst/>
              <a:gdLst/>
              <a:ahLst/>
              <a:cxnLst/>
              <a:rect l="l" t="t" r="r" b="b"/>
              <a:pathLst>
                <a:path w="32885" h="26646" extrusionOk="0">
                  <a:moveTo>
                    <a:pt x="32259" y="0"/>
                  </a:moveTo>
                  <a:cubicBezTo>
                    <a:pt x="30068" y="0"/>
                    <a:pt x="27896" y="871"/>
                    <a:pt x="26335" y="2410"/>
                  </a:cubicBezTo>
                  <a:cubicBezTo>
                    <a:pt x="24637" y="4096"/>
                    <a:pt x="23709" y="6528"/>
                    <a:pt x="23869" y="8924"/>
                  </a:cubicBezTo>
                  <a:cubicBezTo>
                    <a:pt x="23938" y="9911"/>
                    <a:pt x="24178" y="10909"/>
                    <a:pt x="24408" y="11873"/>
                  </a:cubicBezTo>
                  <a:cubicBezTo>
                    <a:pt x="24614" y="12721"/>
                    <a:pt x="24833" y="13604"/>
                    <a:pt x="24912" y="14442"/>
                  </a:cubicBezTo>
                  <a:cubicBezTo>
                    <a:pt x="25004" y="15382"/>
                    <a:pt x="24924" y="16150"/>
                    <a:pt x="24660" y="16873"/>
                  </a:cubicBezTo>
                  <a:cubicBezTo>
                    <a:pt x="24362" y="17687"/>
                    <a:pt x="23777" y="18433"/>
                    <a:pt x="22998" y="19030"/>
                  </a:cubicBezTo>
                  <a:cubicBezTo>
                    <a:pt x="22263" y="19580"/>
                    <a:pt x="21369" y="19981"/>
                    <a:pt x="20416" y="20188"/>
                  </a:cubicBezTo>
                  <a:cubicBezTo>
                    <a:pt x="19695" y="20351"/>
                    <a:pt x="18959" y="20414"/>
                    <a:pt x="18220" y="20414"/>
                  </a:cubicBezTo>
                  <a:cubicBezTo>
                    <a:pt x="17031" y="20414"/>
                    <a:pt x="15835" y="20250"/>
                    <a:pt x="14682" y="20073"/>
                  </a:cubicBezTo>
                  <a:cubicBezTo>
                    <a:pt x="14510" y="20039"/>
                    <a:pt x="14337" y="20016"/>
                    <a:pt x="14166" y="19993"/>
                  </a:cubicBezTo>
                  <a:cubicBezTo>
                    <a:pt x="12805" y="19769"/>
                    <a:pt x="11402" y="19545"/>
                    <a:pt x="9995" y="19545"/>
                  </a:cubicBezTo>
                  <a:cubicBezTo>
                    <a:pt x="9600" y="19545"/>
                    <a:pt x="9204" y="19563"/>
                    <a:pt x="8809" y="19603"/>
                  </a:cubicBezTo>
                  <a:cubicBezTo>
                    <a:pt x="7846" y="19706"/>
                    <a:pt x="6894" y="19947"/>
                    <a:pt x="5965" y="20325"/>
                  </a:cubicBezTo>
                  <a:cubicBezTo>
                    <a:pt x="5070" y="20704"/>
                    <a:pt x="4221" y="21197"/>
                    <a:pt x="3441" y="21805"/>
                  </a:cubicBezTo>
                  <a:cubicBezTo>
                    <a:pt x="2661" y="22413"/>
                    <a:pt x="1973" y="23124"/>
                    <a:pt x="1400" y="23904"/>
                  </a:cubicBezTo>
                  <a:cubicBezTo>
                    <a:pt x="803" y="24707"/>
                    <a:pt x="334" y="25578"/>
                    <a:pt x="0" y="26485"/>
                  </a:cubicBezTo>
                  <a:lnTo>
                    <a:pt x="436" y="26646"/>
                  </a:lnTo>
                  <a:cubicBezTo>
                    <a:pt x="746" y="25774"/>
                    <a:pt x="1193" y="24948"/>
                    <a:pt x="1767" y="24179"/>
                  </a:cubicBezTo>
                  <a:cubicBezTo>
                    <a:pt x="2317" y="23434"/>
                    <a:pt x="2983" y="22757"/>
                    <a:pt x="3729" y="22172"/>
                  </a:cubicBezTo>
                  <a:cubicBezTo>
                    <a:pt x="4474" y="21587"/>
                    <a:pt x="5288" y="21117"/>
                    <a:pt x="6148" y="20750"/>
                  </a:cubicBezTo>
                  <a:cubicBezTo>
                    <a:pt x="7032" y="20394"/>
                    <a:pt x="7937" y="20154"/>
                    <a:pt x="8855" y="20062"/>
                  </a:cubicBezTo>
                  <a:cubicBezTo>
                    <a:pt x="9231" y="20025"/>
                    <a:pt x="9610" y="20008"/>
                    <a:pt x="9988" y="20008"/>
                  </a:cubicBezTo>
                  <a:cubicBezTo>
                    <a:pt x="11364" y="20008"/>
                    <a:pt x="12748" y="20224"/>
                    <a:pt x="14097" y="20440"/>
                  </a:cubicBezTo>
                  <a:cubicBezTo>
                    <a:pt x="14269" y="20463"/>
                    <a:pt x="14441" y="20498"/>
                    <a:pt x="14613" y="20521"/>
                  </a:cubicBezTo>
                  <a:cubicBezTo>
                    <a:pt x="15789" y="20704"/>
                    <a:pt x="17007" y="20869"/>
                    <a:pt x="18224" y="20869"/>
                  </a:cubicBezTo>
                  <a:cubicBezTo>
                    <a:pt x="18990" y="20869"/>
                    <a:pt x="19755" y="20804"/>
                    <a:pt x="20508" y="20635"/>
                  </a:cubicBezTo>
                  <a:cubicBezTo>
                    <a:pt x="21529" y="20417"/>
                    <a:pt x="22481" y="19981"/>
                    <a:pt x="23273" y="19397"/>
                  </a:cubicBezTo>
                  <a:cubicBezTo>
                    <a:pt x="24133" y="18754"/>
                    <a:pt x="24764" y="17940"/>
                    <a:pt x="25085" y="17034"/>
                  </a:cubicBezTo>
                  <a:cubicBezTo>
                    <a:pt x="25371" y="16254"/>
                    <a:pt x="25463" y="15393"/>
                    <a:pt x="25371" y="14407"/>
                  </a:cubicBezTo>
                  <a:cubicBezTo>
                    <a:pt x="25279" y="13524"/>
                    <a:pt x="25062" y="12630"/>
                    <a:pt x="24856" y="11769"/>
                  </a:cubicBezTo>
                  <a:cubicBezTo>
                    <a:pt x="24626" y="10817"/>
                    <a:pt x="24385" y="9842"/>
                    <a:pt x="24328" y="8891"/>
                  </a:cubicBezTo>
                  <a:cubicBezTo>
                    <a:pt x="24178" y="6631"/>
                    <a:pt x="25050" y="4326"/>
                    <a:pt x="26656" y="2743"/>
                  </a:cubicBezTo>
                  <a:cubicBezTo>
                    <a:pt x="28128" y="1292"/>
                    <a:pt x="30179" y="458"/>
                    <a:pt x="32230" y="458"/>
                  </a:cubicBezTo>
                  <a:cubicBezTo>
                    <a:pt x="32433" y="458"/>
                    <a:pt x="32636" y="466"/>
                    <a:pt x="32838" y="483"/>
                  </a:cubicBezTo>
                  <a:lnTo>
                    <a:pt x="32884" y="24"/>
                  </a:lnTo>
                  <a:cubicBezTo>
                    <a:pt x="32676" y="8"/>
                    <a:pt x="32467" y="0"/>
                    <a:pt x="3225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0" name="Google Shape;40;p16"/>
          <p:cNvGrpSpPr/>
          <p:nvPr/>
        </p:nvGrpSpPr>
        <p:grpSpPr>
          <a:xfrm>
            <a:off x="-1571177" y="-207910"/>
            <a:ext cx="13271784" cy="7441824"/>
            <a:chOff x="-1571177" y="-207910"/>
            <a:chExt cx="13271784" cy="7441824"/>
          </a:xfrm>
        </p:grpSpPr>
        <p:sp>
          <p:nvSpPr>
            <p:cNvPr id="41" name="Google Shape;41;p16"/>
            <p:cNvSpPr/>
            <p:nvPr/>
          </p:nvSpPr>
          <p:spPr>
            <a:xfrm rot="9735614">
              <a:off x="8170026" y="219536"/>
              <a:ext cx="3211152" cy="2597841"/>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5098"/>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2;p16"/>
            <p:cNvSpPr/>
            <p:nvPr/>
          </p:nvSpPr>
          <p:spPr>
            <a:xfrm rot="3543533">
              <a:off x="-1237155" y="3890038"/>
              <a:ext cx="3211162" cy="2597849"/>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rgbClr val="FFBA86">
                <a:alpha val="25098"/>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34312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8"/>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marR="0" lvl="0" algn="ctr" rtl="0">
              <a:lnSpc>
                <a:spcPct val="100000"/>
              </a:lnSpc>
              <a:spcBef>
                <a:spcPts val="0"/>
              </a:spcBef>
              <a:spcAft>
                <a:spcPts val="0"/>
              </a:spcAft>
              <a:buClr>
                <a:schemeClr val="dk1"/>
              </a:buClr>
              <a:buSzPts val="3000"/>
              <a:buFont typeface="Poppins SemiBold"/>
              <a:buNone/>
              <a:defRPr sz="3000" b="0" i="0" u="none" strike="noStrike" cap="none">
                <a:solidFill>
                  <a:schemeClr val="dk1"/>
                </a:solidFill>
                <a:latin typeface="Poppins SemiBold"/>
                <a:ea typeface="Poppins SemiBold"/>
                <a:cs typeface="Poppins SemiBold"/>
                <a:sym typeface="Poppins SemiBold"/>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endParaRPr/>
          </a:p>
        </p:txBody>
      </p:sp>
      <p:sp>
        <p:nvSpPr>
          <p:cNvPr id="7" name="Google Shape;7;p38"/>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chemeClr val="dk1"/>
              </a:buClr>
              <a:buSzPts val="1400"/>
              <a:buFont typeface="Poppins"/>
              <a:buChar char="●"/>
              <a:defRPr sz="1400" b="0" i="0" u="none" strike="noStrike" cap="none">
                <a:solidFill>
                  <a:schemeClr val="dk1"/>
                </a:solidFill>
                <a:latin typeface="Poppins"/>
                <a:ea typeface="Poppins"/>
                <a:cs typeface="Poppins"/>
                <a:sym typeface="Poppins"/>
              </a:defRPr>
            </a:lvl1pPr>
            <a:lvl2pPr marL="914400" marR="0" lvl="1" indent="-317500" algn="l" rtl="0">
              <a:lnSpc>
                <a:spcPct val="100000"/>
              </a:lnSpc>
              <a:spcBef>
                <a:spcPts val="0"/>
              </a:spcBef>
              <a:spcAft>
                <a:spcPts val="0"/>
              </a:spcAft>
              <a:buClr>
                <a:schemeClr val="dk1"/>
              </a:buClr>
              <a:buSzPts val="1400"/>
              <a:buFont typeface="Poppins"/>
              <a:buChar char="○"/>
              <a:defRPr sz="1400" b="0" i="0" u="none" strike="noStrike" cap="none">
                <a:solidFill>
                  <a:schemeClr val="dk1"/>
                </a:solidFill>
                <a:latin typeface="Poppins"/>
                <a:ea typeface="Poppins"/>
                <a:cs typeface="Poppins"/>
                <a:sym typeface="Poppins"/>
              </a:defRPr>
            </a:lvl2pPr>
            <a:lvl3pPr marL="1371600" marR="0" lvl="2" indent="-317500" algn="l" rtl="0">
              <a:lnSpc>
                <a:spcPct val="100000"/>
              </a:lnSpc>
              <a:spcBef>
                <a:spcPts val="0"/>
              </a:spcBef>
              <a:spcAft>
                <a:spcPts val="0"/>
              </a:spcAft>
              <a:buClr>
                <a:schemeClr val="dk1"/>
              </a:buClr>
              <a:buSzPts val="1400"/>
              <a:buFont typeface="Poppins"/>
              <a:buChar char="■"/>
              <a:defRPr sz="1400" b="0" i="0" u="none" strike="noStrike" cap="none">
                <a:solidFill>
                  <a:schemeClr val="dk1"/>
                </a:solidFill>
                <a:latin typeface="Poppins"/>
                <a:ea typeface="Poppins"/>
                <a:cs typeface="Poppins"/>
                <a:sym typeface="Poppins"/>
              </a:defRPr>
            </a:lvl3pPr>
            <a:lvl4pPr marL="1828800" marR="0" lvl="3" indent="-317500" algn="l" rtl="0">
              <a:lnSpc>
                <a:spcPct val="100000"/>
              </a:lnSpc>
              <a:spcBef>
                <a:spcPts val="0"/>
              </a:spcBef>
              <a:spcAft>
                <a:spcPts val="0"/>
              </a:spcAft>
              <a:buClr>
                <a:schemeClr val="dk1"/>
              </a:buClr>
              <a:buSzPts val="1400"/>
              <a:buFont typeface="Poppins"/>
              <a:buChar char="●"/>
              <a:defRPr sz="1400" b="0" i="0" u="none" strike="noStrike" cap="none">
                <a:solidFill>
                  <a:schemeClr val="dk1"/>
                </a:solidFill>
                <a:latin typeface="Poppins"/>
                <a:ea typeface="Poppins"/>
                <a:cs typeface="Poppins"/>
                <a:sym typeface="Poppins"/>
              </a:defRPr>
            </a:lvl4pPr>
            <a:lvl5pPr marL="2286000" marR="0" lvl="4" indent="-317500" algn="l" rtl="0">
              <a:lnSpc>
                <a:spcPct val="100000"/>
              </a:lnSpc>
              <a:spcBef>
                <a:spcPts val="0"/>
              </a:spcBef>
              <a:spcAft>
                <a:spcPts val="0"/>
              </a:spcAft>
              <a:buClr>
                <a:schemeClr val="dk1"/>
              </a:buClr>
              <a:buSzPts val="1400"/>
              <a:buFont typeface="Poppins"/>
              <a:buChar char="○"/>
              <a:defRPr sz="1400" b="0" i="0" u="none" strike="noStrike" cap="none">
                <a:solidFill>
                  <a:schemeClr val="dk1"/>
                </a:solidFill>
                <a:latin typeface="Poppins"/>
                <a:ea typeface="Poppins"/>
                <a:cs typeface="Poppins"/>
                <a:sym typeface="Poppins"/>
              </a:defRPr>
            </a:lvl5pPr>
            <a:lvl6pPr marL="2743200" marR="0" lvl="5" indent="-317500" algn="l" rtl="0">
              <a:lnSpc>
                <a:spcPct val="100000"/>
              </a:lnSpc>
              <a:spcBef>
                <a:spcPts val="0"/>
              </a:spcBef>
              <a:spcAft>
                <a:spcPts val="0"/>
              </a:spcAft>
              <a:buClr>
                <a:schemeClr val="dk1"/>
              </a:buClr>
              <a:buSzPts val="1400"/>
              <a:buFont typeface="Poppins"/>
              <a:buChar char="■"/>
              <a:defRPr sz="1400" b="0" i="0" u="none" strike="noStrike" cap="none">
                <a:solidFill>
                  <a:schemeClr val="dk1"/>
                </a:solidFill>
                <a:latin typeface="Poppins"/>
                <a:ea typeface="Poppins"/>
                <a:cs typeface="Poppins"/>
                <a:sym typeface="Poppins"/>
              </a:defRPr>
            </a:lvl6pPr>
            <a:lvl7pPr marL="3200400" marR="0" lvl="6" indent="-317500" algn="l" rtl="0">
              <a:lnSpc>
                <a:spcPct val="100000"/>
              </a:lnSpc>
              <a:spcBef>
                <a:spcPts val="0"/>
              </a:spcBef>
              <a:spcAft>
                <a:spcPts val="0"/>
              </a:spcAft>
              <a:buClr>
                <a:schemeClr val="dk1"/>
              </a:buClr>
              <a:buSzPts val="1400"/>
              <a:buFont typeface="Poppins"/>
              <a:buChar char="●"/>
              <a:defRPr sz="1400" b="0" i="0" u="none" strike="noStrike" cap="none">
                <a:solidFill>
                  <a:schemeClr val="dk1"/>
                </a:solidFill>
                <a:latin typeface="Poppins"/>
                <a:ea typeface="Poppins"/>
                <a:cs typeface="Poppins"/>
                <a:sym typeface="Poppins"/>
              </a:defRPr>
            </a:lvl7pPr>
            <a:lvl8pPr marL="3657600" marR="0" lvl="7" indent="-317500" algn="l" rtl="0">
              <a:lnSpc>
                <a:spcPct val="100000"/>
              </a:lnSpc>
              <a:spcBef>
                <a:spcPts val="0"/>
              </a:spcBef>
              <a:spcAft>
                <a:spcPts val="0"/>
              </a:spcAft>
              <a:buClr>
                <a:schemeClr val="dk1"/>
              </a:buClr>
              <a:buSzPts val="1400"/>
              <a:buFont typeface="Poppins"/>
              <a:buChar char="○"/>
              <a:defRPr sz="1400" b="0" i="0" u="none" strike="noStrike" cap="none">
                <a:solidFill>
                  <a:schemeClr val="dk1"/>
                </a:solidFill>
                <a:latin typeface="Poppins"/>
                <a:ea typeface="Poppins"/>
                <a:cs typeface="Poppins"/>
                <a:sym typeface="Poppins"/>
              </a:defRPr>
            </a:lvl8pPr>
            <a:lvl9pPr marL="4114800" marR="0" lvl="8" indent="-317500" algn="l" rtl="0">
              <a:lnSpc>
                <a:spcPct val="100000"/>
              </a:lnSpc>
              <a:spcBef>
                <a:spcPts val="0"/>
              </a:spcBef>
              <a:spcAft>
                <a:spcPts val="0"/>
              </a:spcAft>
              <a:buClr>
                <a:schemeClr val="dk1"/>
              </a:buClr>
              <a:buSzPts val="1400"/>
              <a:buFont typeface="Poppins"/>
              <a:buChar char="■"/>
              <a:defRPr sz="1400" b="0" i="0" u="none" strike="noStrike" cap="none">
                <a:solidFill>
                  <a:schemeClr val="dk1"/>
                </a:solidFill>
                <a:latin typeface="Poppins"/>
                <a:ea typeface="Poppins"/>
                <a:cs typeface="Poppins"/>
                <a:sym typeface="Poppins"/>
              </a:defRPr>
            </a:lvl9pPr>
          </a:lstStyle>
          <a:p>
            <a:endParaRPr/>
          </a:p>
        </p:txBody>
      </p:sp>
      <p:sp>
        <p:nvSpPr>
          <p:cNvPr id="8" name="Google Shape;8;p38"/>
          <p:cNvSpPr txBox="1"/>
          <p:nvPr/>
        </p:nvSpPr>
        <p:spPr>
          <a:xfrm>
            <a:off x="6330779" y="4650259"/>
            <a:ext cx="2763794" cy="369332"/>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900"/>
              <a:buFont typeface="Arial"/>
              <a:buNone/>
            </a:pPr>
            <a:r>
              <a:rPr lang="en" sz="900" b="0" i="0" u="none" strike="noStrike" cap="none">
                <a:solidFill>
                  <a:srgbClr val="793700"/>
                </a:solidFill>
                <a:latin typeface="Arial"/>
                <a:ea typeface="Arial"/>
                <a:cs typeface="Arial"/>
                <a:sym typeface="Arial"/>
              </a:rPr>
              <a:t>People’s Majlis Secretariat</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900"/>
              <a:buFont typeface="Arial"/>
              <a:buNone/>
            </a:pPr>
            <a:r>
              <a:rPr lang="en" sz="900" b="0" i="0" u="none" strike="noStrike" cap="none">
                <a:solidFill>
                  <a:srgbClr val="793700"/>
                </a:solidFill>
                <a:latin typeface="Arial"/>
                <a:ea typeface="Arial"/>
                <a:cs typeface="Arial"/>
                <a:sym typeface="Arial"/>
              </a:rPr>
              <a:t>Parliamentary Education 2024</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7.png"/><Relationship Id="rId7"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hyperlink" Target="https://pixabay.com/en/tick-complete-check-right-correct-2740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
          <p:cNvSpPr txBox="1">
            <a:spLocks noGrp="1"/>
          </p:cNvSpPr>
          <p:nvPr>
            <p:ph type="subTitle" idx="1"/>
          </p:nvPr>
        </p:nvSpPr>
        <p:spPr>
          <a:xfrm>
            <a:off x="843235" y="3774577"/>
            <a:ext cx="2481000" cy="694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Key Stage 1</a:t>
            </a:r>
            <a:endParaRPr/>
          </a:p>
        </p:txBody>
      </p:sp>
      <p:sp>
        <p:nvSpPr>
          <p:cNvPr id="64" name="Google Shape;64;p1"/>
          <p:cNvSpPr/>
          <p:nvPr/>
        </p:nvSpPr>
        <p:spPr>
          <a:xfrm rot="1445148">
            <a:off x="6313255" y="99393"/>
            <a:ext cx="3514502" cy="2040293"/>
          </a:xfrm>
          <a:custGeom>
            <a:avLst/>
            <a:gdLst/>
            <a:ahLst/>
            <a:cxnLst/>
            <a:rect l="l" t="t" r="r" b="b"/>
            <a:pathLst>
              <a:path w="78419" h="45525" extrusionOk="0">
                <a:moveTo>
                  <a:pt x="45203" y="8340"/>
                </a:moveTo>
                <a:cubicBezTo>
                  <a:pt x="45432" y="8340"/>
                  <a:pt x="45673" y="8419"/>
                  <a:pt x="45914" y="8569"/>
                </a:cubicBezTo>
                <a:cubicBezTo>
                  <a:pt x="46763" y="9108"/>
                  <a:pt x="47095" y="10519"/>
                  <a:pt x="47130" y="11643"/>
                </a:cubicBezTo>
                <a:cubicBezTo>
                  <a:pt x="47130" y="12113"/>
                  <a:pt x="47130" y="12594"/>
                  <a:pt x="47095" y="13076"/>
                </a:cubicBezTo>
                <a:cubicBezTo>
                  <a:pt x="46304" y="12904"/>
                  <a:pt x="45627" y="12663"/>
                  <a:pt x="45099" y="12354"/>
                </a:cubicBezTo>
                <a:cubicBezTo>
                  <a:pt x="44663" y="12102"/>
                  <a:pt x="44319" y="11791"/>
                  <a:pt x="44102" y="11459"/>
                </a:cubicBezTo>
                <a:cubicBezTo>
                  <a:pt x="43850" y="11080"/>
                  <a:pt x="43723" y="10633"/>
                  <a:pt x="43746" y="10152"/>
                </a:cubicBezTo>
                <a:cubicBezTo>
                  <a:pt x="43769" y="9441"/>
                  <a:pt x="44159" y="8741"/>
                  <a:pt x="44686" y="8465"/>
                </a:cubicBezTo>
                <a:cubicBezTo>
                  <a:pt x="44859" y="8385"/>
                  <a:pt x="45031" y="8340"/>
                  <a:pt x="45203" y="8340"/>
                </a:cubicBezTo>
                <a:close/>
                <a:moveTo>
                  <a:pt x="9262" y="20306"/>
                </a:moveTo>
                <a:cubicBezTo>
                  <a:pt x="9538" y="20306"/>
                  <a:pt x="9827" y="20377"/>
                  <a:pt x="10094" y="20577"/>
                </a:cubicBezTo>
                <a:cubicBezTo>
                  <a:pt x="10542" y="20898"/>
                  <a:pt x="10713" y="21461"/>
                  <a:pt x="10588" y="22114"/>
                </a:cubicBezTo>
                <a:cubicBezTo>
                  <a:pt x="10507" y="22527"/>
                  <a:pt x="10312" y="22940"/>
                  <a:pt x="10037" y="23273"/>
                </a:cubicBezTo>
                <a:cubicBezTo>
                  <a:pt x="9750" y="23617"/>
                  <a:pt x="9395" y="23846"/>
                  <a:pt x="9028" y="23938"/>
                </a:cubicBezTo>
                <a:cubicBezTo>
                  <a:pt x="8817" y="23993"/>
                  <a:pt x="8601" y="24019"/>
                  <a:pt x="8380" y="24019"/>
                </a:cubicBezTo>
                <a:cubicBezTo>
                  <a:pt x="7901" y="24019"/>
                  <a:pt x="7400" y="23894"/>
                  <a:pt x="6883" y="23651"/>
                </a:cubicBezTo>
                <a:cubicBezTo>
                  <a:pt x="6596" y="23525"/>
                  <a:pt x="6298" y="23353"/>
                  <a:pt x="6011" y="23146"/>
                </a:cubicBezTo>
                <a:cubicBezTo>
                  <a:pt x="6263" y="22642"/>
                  <a:pt x="6561" y="22160"/>
                  <a:pt x="6906" y="21724"/>
                </a:cubicBezTo>
                <a:cubicBezTo>
                  <a:pt x="7330" y="21163"/>
                  <a:pt x="7904" y="20715"/>
                  <a:pt x="8465" y="20474"/>
                </a:cubicBezTo>
                <a:cubicBezTo>
                  <a:pt x="8690" y="20386"/>
                  <a:pt x="8969" y="20306"/>
                  <a:pt x="9262" y="20306"/>
                </a:cubicBezTo>
                <a:close/>
                <a:moveTo>
                  <a:pt x="5621" y="1"/>
                </a:moveTo>
                <a:cubicBezTo>
                  <a:pt x="2398" y="2651"/>
                  <a:pt x="368" y="6791"/>
                  <a:pt x="184" y="11057"/>
                </a:cubicBezTo>
                <a:cubicBezTo>
                  <a:pt x="1" y="15324"/>
                  <a:pt x="1664" y="19637"/>
                  <a:pt x="4635" y="22573"/>
                </a:cubicBezTo>
                <a:cubicBezTo>
                  <a:pt x="4899" y="22837"/>
                  <a:pt x="5162" y="23078"/>
                  <a:pt x="5437" y="23284"/>
                </a:cubicBezTo>
                <a:cubicBezTo>
                  <a:pt x="5323" y="23548"/>
                  <a:pt x="5220" y="23812"/>
                  <a:pt x="5128" y="24087"/>
                </a:cubicBezTo>
                <a:cubicBezTo>
                  <a:pt x="4807" y="25016"/>
                  <a:pt x="4647" y="25991"/>
                  <a:pt x="4635" y="27000"/>
                </a:cubicBezTo>
                <a:cubicBezTo>
                  <a:pt x="4612" y="27987"/>
                  <a:pt x="4749" y="28973"/>
                  <a:pt x="5014" y="29936"/>
                </a:cubicBezTo>
                <a:cubicBezTo>
                  <a:pt x="5289" y="30900"/>
                  <a:pt x="5702" y="31817"/>
                  <a:pt x="6240" y="32666"/>
                </a:cubicBezTo>
                <a:cubicBezTo>
                  <a:pt x="6745" y="33458"/>
                  <a:pt x="7376" y="34192"/>
                  <a:pt x="8110" y="34857"/>
                </a:cubicBezTo>
                <a:cubicBezTo>
                  <a:pt x="8799" y="35488"/>
                  <a:pt x="9578" y="36061"/>
                  <a:pt x="10438" y="36555"/>
                </a:cubicBezTo>
                <a:cubicBezTo>
                  <a:pt x="12067" y="37483"/>
                  <a:pt x="13948" y="38115"/>
                  <a:pt x="15875" y="38367"/>
                </a:cubicBezTo>
                <a:cubicBezTo>
                  <a:pt x="16826" y="38499"/>
                  <a:pt x="17845" y="38565"/>
                  <a:pt x="18893" y="38565"/>
                </a:cubicBezTo>
                <a:cubicBezTo>
                  <a:pt x="20296" y="38565"/>
                  <a:pt x="21751" y="38448"/>
                  <a:pt x="23169" y="38217"/>
                </a:cubicBezTo>
                <a:cubicBezTo>
                  <a:pt x="25819" y="37782"/>
                  <a:pt x="28205" y="36979"/>
                  <a:pt x="30086" y="35901"/>
                </a:cubicBezTo>
                <a:cubicBezTo>
                  <a:pt x="33252" y="34088"/>
                  <a:pt x="36314" y="32253"/>
                  <a:pt x="39089" y="29673"/>
                </a:cubicBezTo>
                <a:cubicBezTo>
                  <a:pt x="40546" y="28320"/>
                  <a:pt x="41831" y="26885"/>
                  <a:pt x="42920" y="25394"/>
                </a:cubicBezTo>
                <a:cubicBezTo>
                  <a:pt x="45593" y="21770"/>
                  <a:pt x="47187" y="17653"/>
                  <a:pt x="47520" y="13616"/>
                </a:cubicBezTo>
                <a:cubicBezTo>
                  <a:pt x="47623" y="13639"/>
                  <a:pt x="47726" y="13650"/>
                  <a:pt x="47829" y="13661"/>
                </a:cubicBezTo>
                <a:cubicBezTo>
                  <a:pt x="49080" y="13833"/>
                  <a:pt x="50341" y="13948"/>
                  <a:pt x="51568" y="14062"/>
                </a:cubicBezTo>
                <a:cubicBezTo>
                  <a:pt x="53507" y="14235"/>
                  <a:pt x="55503" y="14407"/>
                  <a:pt x="57430" y="14831"/>
                </a:cubicBezTo>
                <a:cubicBezTo>
                  <a:pt x="59976" y="15382"/>
                  <a:pt x="63451" y="16666"/>
                  <a:pt x="65527" y="19603"/>
                </a:cubicBezTo>
                <a:cubicBezTo>
                  <a:pt x="66456" y="20910"/>
                  <a:pt x="67098" y="22493"/>
                  <a:pt x="67477" y="24454"/>
                </a:cubicBezTo>
                <a:cubicBezTo>
                  <a:pt x="67832" y="26289"/>
                  <a:pt x="67924" y="28228"/>
                  <a:pt x="67970" y="29879"/>
                </a:cubicBezTo>
                <a:cubicBezTo>
                  <a:pt x="67970" y="30143"/>
                  <a:pt x="67982" y="30395"/>
                  <a:pt x="67982" y="30659"/>
                </a:cubicBezTo>
                <a:cubicBezTo>
                  <a:pt x="68061" y="34065"/>
                  <a:pt x="68130" y="37575"/>
                  <a:pt x="69598" y="40638"/>
                </a:cubicBezTo>
                <a:cubicBezTo>
                  <a:pt x="70390" y="42313"/>
                  <a:pt x="71755" y="43781"/>
                  <a:pt x="73326" y="44652"/>
                </a:cubicBezTo>
                <a:cubicBezTo>
                  <a:pt x="74140" y="45111"/>
                  <a:pt x="74989" y="45397"/>
                  <a:pt x="75827" y="45489"/>
                </a:cubicBezTo>
                <a:cubicBezTo>
                  <a:pt x="76033" y="45512"/>
                  <a:pt x="76251" y="45524"/>
                  <a:pt x="76457" y="45524"/>
                </a:cubicBezTo>
                <a:cubicBezTo>
                  <a:pt x="77134" y="45524"/>
                  <a:pt x="77800" y="45397"/>
                  <a:pt x="78419" y="45134"/>
                </a:cubicBezTo>
                <a:lnTo>
                  <a:pt x="78246" y="44709"/>
                </a:lnTo>
                <a:cubicBezTo>
                  <a:pt x="77676" y="44947"/>
                  <a:pt x="77078" y="45063"/>
                  <a:pt x="76453" y="45063"/>
                </a:cubicBezTo>
                <a:cubicBezTo>
                  <a:pt x="76262" y="45063"/>
                  <a:pt x="76069" y="45052"/>
                  <a:pt x="75873" y="45030"/>
                </a:cubicBezTo>
                <a:cubicBezTo>
                  <a:pt x="75104" y="44939"/>
                  <a:pt x="74313" y="44686"/>
                  <a:pt x="73544" y="44250"/>
                </a:cubicBezTo>
                <a:cubicBezTo>
                  <a:pt x="72053" y="43425"/>
                  <a:pt x="70768" y="42037"/>
                  <a:pt x="70011" y="40443"/>
                </a:cubicBezTo>
                <a:cubicBezTo>
                  <a:pt x="68589" y="37472"/>
                  <a:pt x="68509" y="34009"/>
                  <a:pt x="68440" y="30647"/>
                </a:cubicBezTo>
                <a:cubicBezTo>
                  <a:pt x="68440" y="30395"/>
                  <a:pt x="68428" y="30132"/>
                  <a:pt x="68428" y="29868"/>
                </a:cubicBezTo>
                <a:cubicBezTo>
                  <a:pt x="68383" y="28193"/>
                  <a:pt x="68291" y="26232"/>
                  <a:pt x="67924" y="24362"/>
                </a:cubicBezTo>
                <a:cubicBezTo>
                  <a:pt x="67534" y="22332"/>
                  <a:pt x="66869" y="20692"/>
                  <a:pt x="65905" y="19338"/>
                </a:cubicBezTo>
                <a:cubicBezTo>
                  <a:pt x="64988" y="18043"/>
                  <a:pt x="63726" y="16942"/>
                  <a:pt x="62178" y="16081"/>
                </a:cubicBezTo>
                <a:cubicBezTo>
                  <a:pt x="60825" y="15336"/>
                  <a:pt x="59265" y="14763"/>
                  <a:pt x="57532" y="14384"/>
                </a:cubicBezTo>
                <a:cubicBezTo>
                  <a:pt x="55583" y="13948"/>
                  <a:pt x="53564" y="13776"/>
                  <a:pt x="51614" y="13604"/>
                </a:cubicBezTo>
                <a:cubicBezTo>
                  <a:pt x="50387" y="13489"/>
                  <a:pt x="49126" y="13386"/>
                  <a:pt x="47898" y="13214"/>
                </a:cubicBezTo>
                <a:cubicBezTo>
                  <a:pt x="47783" y="13191"/>
                  <a:pt x="47669" y="13180"/>
                  <a:pt x="47554" y="13157"/>
                </a:cubicBezTo>
                <a:cubicBezTo>
                  <a:pt x="47589" y="12652"/>
                  <a:pt x="47600" y="12136"/>
                  <a:pt x="47589" y="11631"/>
                </a:cubicBezTo>
                <a:cubicBezTo>
                  <a:pt x="47566" y="11023"/>
                  <a:pt x="47428" y="8982"/>
                  <a:pt x="46155" y="8179"/>
                </a:cubicBezTo>
                <a:cubicBezTo>
                  <a:pt x="45847" y="7980"/>
                  <a:pt x="45525" y="7882"/>
                  <a:pt x="45208" y="7882"/>
                </a:cubicBezTo>
                <a:cubicBezTo>
                  <a:pt x="44959" y="7882"/>
                  <a:pt x="44713" y="7943"/>
                  <a:pt x="44480" y="8064"/>
                </a:cubicBezTo>
                <a:cubicBezTo>
                  <a:pt x="43792" y="8419"/>
                  <a:pt x="43322" y="9245"/>
                  <a:pt x="43287" y="10129"/>
                </a:cubicBezTo>
                <a:cubicBezTo>
                  <a:pt x="43264" y="10713"/>
                  <a:pt x="43414" y="11253"/>
                  <a:pt x="43712" y="11712"/>
                </a:cubicBezTo>
                <a:cubicBezTo>
                  <a:pt x="43975" y="12113"/>
                  <a:pt x="44365" y="12457"/>
                  <a:pt x="44870" y="12755"/>
                </a:cubicBezTo>
                <a:cubicBezTo>
                  <a:pt x="45455" y="13088"/>
                  <a:pt x="46200" y="13351"/>
                  <a:pt x="47072" y="13535"/>
                </a:cubicBezTo>
                <a:cubicBezTo>
                  <a:pt x="46751" y="17503"/>
                  <a:pt x="45180" y="21553"/>
                  <a:pt x="42553" y="25131"/>
                </a:cubicBezTo>
                <a:cubicBezTo>
                  <a:pt x="41475" y="26587"/>
                  <a:pt x="40213" y="28009"/>
                  <a:pt x="38780" y="29340"/>
                </a:cubicBezTo>
                <a:cubicBezTo>
                  <a:pt x="36038" y="31886"/>
                  <a:pt x="32999" y="33710"/>
                  <a:pt x="29857" y="35500"/>
                </a:cubicBezTo>
                <a:cubicBezTo>
                  <a:pt x="28022" y="36555"/>
                  <a:pt x="25693" y="37335"/>
                  <a:pt x="23101" y="37759"/>
                </a:cubicBezTo>
                <a:cubicBezTo>
                  <a:pt x="21696" y="37991"/>
                  <a:pt x="20254" y="38108"/>
                  <a:pt x="18863" y="38108"/>
                </a:cubicBezTo>
                <a:cubicBezTo>
                  <a:pt x="17847" y="38108"/>
                  <a:pt x="16858" y="38045"/>
                  <a:pt x="15933" y="37919"/>
                </a:cubicBezTo>
                <a:cubicBezTo>
                  <a:pt x="14075" y="37667"/>
                  <a:pt x="12250" y="37048"/>
                  <a:pt x="10668" y="36153"/>
                </a:cubicBezTo>
                <a:cubicBezTo>
                  <a:pt x="9842" y="35683"/>
                  <a:pt x="9085" y="35133"/>
                  <a:pt x="8420" y="34524"/>
                </a:cubicBezTo>
                <a:cubicBezTo>
                  <a:pt x="7720" y="33882"/>
                  <a:pt x="7112" y="33171"/>
                  <a:pt x="6630" y="32414"/>
                </a:cubicBezTo>
                <a:cubicBezTo>
                  <a:pt x="6115" y="31611"/>
                  <a:pt x="5725" y="30739"/>
                  <a:pt x="5460" y="29811"/>
                </a:cubicBezTo>
                <a:cubicBezTo>
                  <a:pt x="5197" y="28893"/>
                  <a:pt x="5070" y="27953"/>
                  <a:pt x="5093" y="27000"/>
                </a:cubicBezTo>
                <a:cubicBezTo>
                  <a:pt x="5105" y="26049"/>
                  <a:pt x="5266" y="25119"/>
                  <a:pt x="5564" y="24236"/>
                </a:cubicBezTo>
                <a:cubicBezTo>
                  <a:pt x="5633" y="24007"/>
                  <a:pt x="5725" y="23789"/>
                  <a:pt x="5816" y="23559"/>
                </a:cubicBezTo>
                <a:cubicBezTo>
                  <a:pt x="6103" y="23766"/>
                  <a:pt x="6401" y="23938"/>
                  <a:pt x="6688" y="24076"/>
                </a:cubicBezTo>
                <a:cubicBezTo>
                  <a:pt x="7267" y="24346"/>
                  <a:pt x="7825" y="24481"/>
                  <a:pt x="8362" y="24481"/>
                </a:cubicBezTo>
                <a:cubicBezTo>
                  <a:pt x="8623" y="24481"/>
                  <a:pt x="8880" y="24449"/>
                  <a:pt x="9131" y="24385"/>
                </a:cubicBezTo>
                <a:cubicBezTo>
                  <a:pt x="9601" y="24270"/>
                  <a:pt x="10037" y="23984"/>
                  <a:pt x="10392" y="23559"/>
                </a:cubicBezTo>
                <a:cubicBezTo>
                  <a:pt x="10713" y="23181"/>
                  <a:pt x="10943" y="22688"/>
                  <a:pt x="11047" y="22206"/>
                </a:cubicBezTo>
                <a:cubicBezTo>
                  <a:pt x="11115" y="21816"/>
                  <a:pt x="11103" y="21438"/>
                  <a:pt x="11001" y="21105"/>
                </a:cubicBezTo>
                <a:cubicBezTo>
                  <a:pt x="10886" y="20727"/>
                  <a:pt x="10680" y="20429"/>
                  <a:pt x="10369" y="20199"/>
                </a:cubicBezTo>
                <a:cubicBezTo>
                  <a:pt x="10060" y="19981"/>
                  <a:pt x="9716" y="19866"/>
                  <a:pt x="9337" y="19843"/>
                </a:cubicBezTo>
                <a:cubicBezTo>
                  <a:pt x="9314" y="19842"/>
                  <a:pt x="9291" y="19842"/>
                  <a:pt x="9268" y="19842"/>
                </a:cubicBezTo>
                <a:cubicBezTo>
                  <a:pt x="8956" y="19842"/>
                  <a:pt x="8625" y="19912"/>
                  <a:pt x="8294" y="20061"/>
                </a:cubicBezTo>
                <a:cubicBezTo>
                  <a:pt x="7652" y="20325"/>
                  <a:pt x="7020" y="20818"/>
                  <a:pt x="6539" y="21438"/>
                </a:cubicBezTo>
                <a:cubicBezTo>
                  <a:pt x="6194" y="21885"/>
                  <a:pt x="5896" y="22355"/>
                  <a:pt x="5633" y="22860"/>
                </a:cubicBezTo>
                <a:cubicBezTo>
                  <a:pt x="5415" y="22677"/>
                  <a:pt x="5185" y="22470"/>
                  <a:pt x="4956" y="22252"/>
                </a:cubicBezTo>
                <a:cubicBezTo>
                  <a:pt x="3545" y="20852"/>
                  <a:pt x="2398" y="19086"/>
                  <a:pt x="1652" y="17148"/>
                </a:cubicBezTo>
                <a:cubicBezTo>
                  <a:pt x="907" y="15209"/>
                  <a:pt x="551" y="13111"/>
                  <a:pt x="643" y="11080"/>
                </a:cubicBezTo>
                <a:cubicBezTo>
                  <a:pt x="724" y="9051"/>
                  <a:pt x="1263" y="6986"/>
                  <a:pt x="2180" y="5128"/>
                </a:cubicBezTo>
                <a:cubicBezTo>
                  <a:pt x="3087" y="3270"/>
                  <a:pt x="4382" y="1618"/>
                  <a:pt x="5908" y="357"/>
                </a:cubicBezTo>
                <a:lnTo>
                  <a:pt x="5621"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 name="Google Shape;66;p1"/>
          <p:cNvSpPr/>
          <p:nvPr/>
        </p:nvSpPr>
        <p:spPr>
          <a:xfrm>
            <a:off x="648367" y="619953"/>
            <a:ext cx="4891421" cy="258532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5400" b="0" i="0" u="none" strike="noStrike" cap="none">
                <a:solidFill>
                  <a:schemeClr val="dk1"/>
                </a:solidFill>
                <a:latin typeface="Poppins SemiBold"/>
                <a:ea typeface="Poppins SemiBold"/>
                <a:cs typeface="Poppins SemiBold"/>
                <a:sym typeface="Poppins SemiBold"/>
              </a:rPr>
              <a:t>Duties of the State &amp; Citizens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74"/>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000"/>
              <a:buNone/>
            </a:pPr>
            <a:r>
              <a:rPr lang="en" b="1"/>
              <a:t>Duties of the state</a:t>
            </a:r>
            <a:endParaRPr/>
          </a:p>
        </p:txBody>
      </p:sp>
      <p:sp>
        <p:nvSpPr>
          <p:cNvPr id="122" name="Google Shape;122;p74"/>
          <p:cNvSpPr txBox="1">
            <a:spLocks noGrp="1"/>
          </p:cNvSpPr>
          <p:nvPr>
            <p:ph type="body" idx="1"/>
          </p:nvPr>
        </p:nvSpPr>
        <p:spPr>
          <a:xfrm>
            <a:off x="713225" y="1457267"/>
            <a:ext cx="7016415" cy="3827387"/>
          </a:xfrm>
          <a:prstGeom prst="rect">
            <a:avLst/>
          </a:prstGeom>
          <a:noFill/>
          <a:ln>
            <a:noFill/>
          </a:ln>
        </p:spPr>
        <p:txBody>
          <a:bodyPr spcFirstLastPara="1" wrap="square" lIns="91425" tIns="91425" rIns="91425" bIns="91425" anchor="t" anchorCtr="0">
            <a:normAutofit lnSpcReduction="10000"/>
          </a:bodyPr>
          <a:lstStyle/>
          <a:p>
            <a:pPr lvl="0" algn="l" rtl="0">
              <a:lnSpc>
                <a:spcPct val="120000"/>
              </a:lnSpc>
              <a:spcBef>
                <a:spcPts val="0"/>
              </a:spcBef>
              <a:spcAft>
                <a:spcPts val="0"/>
              </a:spcAft>
              <a:buSzPct val="111111"/>
              <a:buFont typeface="Wingdings" panose="05000000000000000000" pitchFamily="2" charset="2"/>
              <a:buChar char="ü"/>
            </a:pPr>
            <a:r>
              <a:rPr lang="en" sz="2000" dirty="0">
                <a:latin typeface="Calibri" panose="020F0502020204030204" pitchFamily="34" charset="0"/>
                <a:ea typeface="Calibri" panose="020F0502020204030204" pitchFamily="34" charset="0"/>
                <a:cs typeface="Calibri" panose="020F0502020204030204" pitchFamily="34" charset="0"/>
              </a:rPr>
              <a:t>Protect the </a:t>
            </a:r>
            <a:r>
              <a:rPr lang="en" sz="2000" dirty="0">
                <a:latin typeface="Calibri" panose="020F0502020204030204" pitchFamily="34" charset="0"/>
                <a:ea typeface="Calibri" panose="020F0502020204030204" pitchFamily="34" charset="0"/>
                <a:cs typeface="Calibri" panose="020F0502020204030204" pitchFamily="34" charset="0"/>
                <a:sym typeface="Poppins SemiBold"/>
              </a:rPr>
              <a:t>natural environment</a:t>
            </a:r>
            <a:r>
              <a:rPr lang="en" sz="2000" dirty="0">
                <a:latin typeface="Calibri" panose="020F0502020204030204" pitchFamily="34" charset="0"/>
                <a:ea typeface="Calibri" panose="020F0502020204030204" pitchFamily="34" charset="0"/>
                <a:cs typeface="Calibri" panose="020F0502020204030204" pitchFamily="34" charset="0"/>
              </a:rPr>
              <a:t>, </a:t>
            </a:r>
            <a:endParaRPr sz="2000" dirty="0">
              <a:latin typeface="Calibri" panose="020F0502020204030204" pitchFamily="34" charset="0"/>
              <a:ea typeface="Calibri" panose="020F0502020204030204" pitchFamily="34" charset="0"/>
              <a:cs typeface="Calibri" panose="020F0502020204030204" pitchFamily="34" charset="0"/>
            </a:endParaRPr>
          </a:p>
          <a:p>
            <a:pPr lvl="0" algn="l" rtl="0">
              <a:lnSpc>
                <a:spcPct val="120000"/>
              </a:lnSpc>
              <a:spcBef>
                <a:spcPts val="0"/>
              </a:spcBef>
              <a:spcAft>
                <a:spcPts val="0"/>
              </a:spcAft>
              <a:buSzPct val="111111"/>
              <a:buFont typeface="Wingdings" panose="05000000000000000000" pitchFamily="2" charset="2"/>
              <a:buChar char="ü"/>
            </a:pPr>
            <a:r>
              <a:rPr lang="en" sz="2000" dirty="0">
                <a:latin typeface="Calibri" panose="020F0502020204030204" pitchFamily="34" charset="0"/>
                <a:ea typeface="Calibri" panose="020F0502020204030204" pitchFamily="34" charset="0"/>
                <a:cs typeface="Calibri" panose="020F0502020204030204" pitchFamily="34" charset="0"/>
              </a:rPr>
              <a:t>Ensure </a:t>
            </a:r>
            <a:r>
              <a:rPr lang="en" sz="2000" dirty="0">
                <a:latin typeface="Calibri" panose="020F0502020204030204" pitchFamily="34" charset="0"/>
                <a:ea typeface="Calibri" panose="020F0502020204030204" pitchFamily="34" charset="0"/>
                <a:cs typeface="Calibri" panose="020F0502020204030204" pitchFamily="34" charset="0"/>
                <a:sym typeface="Poppins SemiBold"/>
              </a:rPr>
              <a:t>every one is equal by law  </a:t>
            </a:r>
            <a:endParaRPr sz="2000" dirty="0">
              <a:latin typeface="Calibri" panose="020F0502020204030204" pitchFamily="34" charset="0"/>
              <a:ea typeface="Calibri" panose="020F0502020204030204" pitchFamily="34" charset="0"/>
              <a:cs typeface="Calibri" panose="020F0502020204030204" pitchFamily="34" charset="0"/>
            </a:endParaRPr>
          </a:p>
          <a:p>
            <a:pPr lvl="0" algn="l" rtl="0">
              <a:lnSpc>
                <a:spcPct val="120000"/>
              </a:lnSpc>
              <a:spcBef>
                <a:spcPts val="0"/>
              </a:spcBef>
              <a:spcAft>
                <a:spcPts val="0"/>
              </a:spcAft>
              <a:buSzPct val="111111"/>
              <a:buFont typeface="Wingdings" panose="05000000000000000000" pitchFamily="2" charset="2"/>
              <a:buChar char="ü"/>
            </a:pPr>
            <a:r>
              <a:rPr lang="en" sz="2000" dirty="0">
                <a:latin typeface="Calibri" panose="020F0502020204030204" pitchFamily="34" charset="0"/>
                <a:ea typeface="Calibri" panose="020F0502020204030204" pitchFamily="34" charset="0"/>
                <a:cs typeface="Calibri" panose="020F0502020204030204" pitchFamily="34" charset="0"/>
              </a:rPr>
              <a:t>Provide basic needs for everyone</a:t>
            </a:r>
            <a:r>
              <a:rPr lang="en-US" sz="2000" dirty="0">
                <a:latin typeface="Calibri" panose="020F0502020204030204" pitchFamily="34" charset="0"/>
                <a:ea typeface="Calibri" panose="020F0502020204030204" pitchFamily="34" charset="0"/>
                <a:cs typeface="Calibri" panose="020F0502020204030204" pitchFamily="34" charset="0"/>
              </a:rPr>
              <a:t> </a:t>
            </a:r>
          </a:p>
          <a:p>
            <a:pPr marL="1371600" lvl="3" indent="-182880">
              <a:buSzPct val="55000"/>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Calibri" panose="020F0502020204030204" pitchFamily="34" charset="0"/>
                <a:sym typeface="Poppins SemiBold"/>
              </a:rPr>
              <a:t>nutritious food </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1371600" lvl="3" indent="-182880">
              <a:buSzPct val="55000"/>
              <a:buFont typeface="Wingdings" panose="05000000000000000000" pitchFamily="2" charset="2"/>
              <a:buChar char="q"/>
            </a:pPr>
            <a:r>
              <a:rPr lang="en" sz="2000" dirty="0">
                <a:latin typeface="Calibri" panose="020F0502020204030204" pitchFamily="34" charset="0"/>
                <a:ea typeface="Calibri" panose="020F0502020204030204" pitchFamily="34" charset="0"/>
                <a:cs typeface="Calibri" panose="020F0502020204030204" pitchFamily="34" charset="0"/>
                <a:sym typeface="Poppins SemiBold"/>
              </a:rPr>
              <a:t>clean water; </a:t>
            </a:r>
            <a:endParaRPr sz="2000" dirty="0">
              <a:latin typeface="Calibri" panose="020F0502020204030204" pitchFamily="34" charset="0"/>
              <a:ea typeface="Calibri" panose="020F0502020204030204" pitchFamily="34" charset="0"/>
              <a:cs typeface="Calibri" panose="020F0502020204030204" pitchFamily="34" charset="0"/>
            </a:endParaRPr>
          </a:p>
          <a:p>
            <a:pPr marL="1371600" lvl="3" indent="-182880">
              <a:buSzPct val="55000"/>
              <a:buFont typeface="Wingdings" panose="05000000000000000000" pitchFamily="2" charset="2"/>
              <a:buChar char="q"/>
            </a:pPr>
            <a:r>
              <a:rPr lang="en" sz="2000" dirty="0">
                <a:latin typeface="Calibri" panose="020F0502020204030204" pitchFamily="34" charset="0"/>
                <a:ea typeface="Calibri" panose="020F0502020204030204" pitchFamily="34" charset="0"/>
                <a:cs typeface="Calibri" panose="020F0502020204030204" pitchFamily="34" charset="0"/>
                <a:sym typeface="Poppins SemiBold"/>
              </a:rPr>
              <a:t>housing and clothing</a:t>
            </a:r>
            <a:endParaRPr sz="2000" dirty="0">
              <a:latin typeface="Calibri" panose="020F0502020204030204" pitchFamily="34" charset="0"/>
              <a:ea typeface="Calibri" panose="020F0502020204030204" pitchFamily="34" charset="0"/>
              <a:cs typeface="Calibri" panose="020F0502020204030204" pitchFamily="34" charset="0"/>
            </a:endParaRPr>
          </a:p>
          <a:p>
            <a:pPr marL="1371600" lvl="3" indent="-182880">
              <a:buSzPct val="55000"/>
              <a:buFont typeface="Wingdings" panose="05000000000000000000" pitchFamily="2" charset="2"/>
              <a:buChar char="q"/>
            </a:pPr>
            <a:r>
              <a:rPr lang="en" sz="2000" dirty="0">
                <a:latin typeface="Calibri" panose="020F0502020204030204" pitchFamily="34" charset="0"/>
                <a:ea typeface="Calibri" panose="020F0502020204030204" pitchFamily="34" charset="0"/>
                <a:cs typeface="Calibri" panose="020F0502020204030204" pitchFamily="34" charset="0"/>
                <a:sym typeface="Poppins SemiBold"/>
              </a:rPr>
              <a:t>high standards of healthcare; </a:t>
            </a:r>
            <a:endParaRPr sz="2000" dirty="0">
              <a:latin typeface="Calibri" panose="020F0502020204030204" pitchFamily="34" charset="0"/>
              <a:ea typeface="Calibri" panose="020F0502020204030204" pitchFamily="34" charset="0"/>
              <a:cs typeface="Calibri" panose="020F0502020204030204" pitchFamily="34" charset="0"/>
            </a:endParaRPr>
          </a:p>
          <a:p>
            <a:pPr marL="1371600" lvl="3" indent="-182880">
              <a:buSzPct val="55000"/>
              <a:buFont typeface="Wingdings" panose="05000000000000000000" pitchFamily="2" charset="2"/>
              <a:buChar char="q"/>
            </a:pPr>
            <a:r>
              <a:rPr lang="en" sz="2000" dirty="0">
                <a:latin typeface="Calibri" panose="020F0502020204030204" pitchFamily="34" charset="0"/>
                <a:ea typeface="Calibri" panose="020F0502020204030204" pitchFamily="34" charset="0"/>
                <a:cs typeface="Calibri" panose="020F0502020204030204" pitchFamily="34" charset="0"/>
                <a:sym typeface="Poppins SemiBold"/>
              </a:rPr>
              <a:t>a healthy environment; </a:t>
            </a:r>
            <a:endParaRPr sz="2000" dirty="0">
              <a:latin typeface="Calibri" panose="020F0502020204030204" pitchFamily="34" charset="0"/>
              <a:ea typeface="Calibri" panose="020F0502020204030204" pitchFamily="34" charset="0"/>
              <a:cs typeface="Calibri" panose="020F0502020204030204" pitchFamily="34" charset="0"/>
            </a:endParaRPr>
          </a:p>
          <a:p>
            <a:pPr lvl="0" algn="l" rtl="0">
              <a:lnSpc>
                <a:spcPct val="120000"/>
              </a:lnSpc>
              <a:spcBef>
                <a:spcPts val="0"/>
              </a:spcBef>
              <a:spcAft>
                <a:spcPts val="0"/>
              </a:spcAft>
              <a:buSzPct val="111111"/>
              <a:buFont typeface="Wingdings" panose="05000000000000000000" pitchFamily="2" charset="2"/>
              <a:buChar char="ü"/>
            </a:pPr>
            <a:r>
              <a:rPr lang="en" sz="2000" dirty="0">
                <a:latin typeface="Calibri" panose="020F0502020204030204" pitchFamily="34" charset="0"/>
                <a:ea typeface="Calibri" panose="020F0502020204030204" pitchFamily="34" charset="0"/>
                <a:cs typeface="Calibri" panose="020F0502020204030204" pitchFamily="34" charset="0"/>
              </a:rPr>
              <a:t>To ensure every Citizen is </a:t>
            </a:r>
            <a:r>
              <a:rPr lang="en" sz="2000" dirty="0">
                <a:latin typeface="Calibri" panose="020F0502020204030204" pitchFamily="34" charset="0"/>
                <a:ea typeface="Calibri" panose="020F0502020204030204" pitchFamily="34" charset="0"/>
                <a:cs typeface="Calibri" panose="020F0502020204030204" pitchFamily="34" charset="0"/>
                <a:sym typeface="Poppins SemiBold"/>
              </a:rPr>
              <a:t>entitled with all the basic human rights </a:t>
            </a:r>
            <a:endParaRPr sz="2000" dirty="0">
              <a:latin typeface="Calibri" panose="020F0502020204030204" pitchFamily="34" charset="0"/>
              <a:ea typeface="Calibri" panose="020F0502020204030204" pitchFamily="34" charset="0"/>
              <a:cs typeface="Calibri" panose="020F0502020204030204" pitchFamily="34" charset="0"/>
            </a:endParaRPr>
          </a:p>
          <a:p>
            <a:pPr marL="342900" lvl="1" indent="0" algn="l" rtl="0">
              <a:lnSpc>
                <a:spcPct val="100000"/>
              </a:lnSpc>
              <a:spcBef>
                <a:spcPts val="0"/>
              </a:spcBef>
              <a:spcAft>
                <a:spcPts val="0"/>
              </a:spcAft>
              <a:buSzPct val="76923"/>
              <a:buNone/>
            </a:pPr>
            <a:r>
              <a:rPr lang="en" sz="2600" dirty="0">
                <a:latin typeface="Poppins SemiBold"/>
                <a:ea typeface="Poppins SemiBold"/>
                <a:cs typeface="Poppins SemiBold"/>
                <a:sym typeface="Poppins SemiBold"/>
              </a:rPr>
              <a:t> </a:t>
            </a:r>
            <a:endParaRPr dirty="0"/>
          </a:p>
          <a:p>
            <a:pPr marL="457200" lvl="0" indent="-228600" algn="l" rtl="0">
              <a:lnSpc>
                <a:spcPct val="100000"/>
              </a:lnSpc>
              <a:spcBef>
                <a:spcPts val="0"/>
              </a:spcBef>
              <a:spcAft>
                <a:spcPts val="0"/>
              </a:spcAft>
              <a:buSzPct val="142857"/>
              <a:buNone/>
            </a:pPr>
            <a:endParaRPr dirty="0"/>
          </a:p>
        </p:txBody>
      </p:sp>
      <p:pic>
        <p:nvPicPr>
          <p:cNvPr id="123" name="Google Shape;123;p74"/>
          <p:cNvPicPr preferRelativeResize="0"/>
          <p:nvPr/>
        </p:nvPicPr>
        <p:blipFill rotWithShape="1">
          <a:blip r:embed="rId3">
            <a:alphaModFix/>
          </a:blip>
          <a:srcRect/>
          <a:stretch/>
        </p:blipFill>
        <p:spPr>
          <a:xfrm>
            <a:off x="185687" y="63499"/>
            <a:ext cx="1795514" cy="1191519"/>
          </a:xfrm>
          <a:prstGeom prst="rect">
            <a:avLst/>
          </a:prstGeom>
          <a:noFill/>
          <a:ln>
            <a:noFill/>
          </a:ln>
        </p:spPr>
      </p:pic>
      <p:pic>
        <p:nvPicPr>
          <p:cNvPr id="124" name="Google Shape;124;p74"/>
          <p:cNvPicPr preferRelativeResize="0"/>
          <p:nvPr/>
        </p:nvPicPr>
        <p:blipFill rotWithShape="1">
          <a:blip r:embed="rId4">
            <a:alphaModFix/>
          </a:blip>
          <a:srcRect/>
          <a:stretch/>
        </p:blipFill>
        <p:spPr>
          <a:xfrm>
            <a:off x="7511443" y="63499"/>
            <a:ext cx="1302358" cy="1435782"/>
          </a:xfrm>
          <a:prstGeom prst="rect">
            <a:avLst/>
          </a:prstGeom>
          <a:noFill/>
          <a:ln>
            <a:noFill/>
          </a:ln>
        </p:spPr>
      </p:pic>
      <p:sp>
        <p:nvSpPr>
          <p:cNvPr id="2" name="TextBox 1">
            <a:extLst>
              <a:ext uri="{FF2B5EF4-FFF2-40B4-BE49-F238E27FC236}">
                <a16:creationId xmlns:a16="http://schemas.microsoft.com/office/drawing/2014/main" id="{8C16E5E1-8DDC-3DED-3994-716B6056C8C4}"/>
              </a:ext>
            </a:extLst>
          </p:cNvPr>
          <p:cNvSpPr txBox="1"/>
          <p:nvPr/>
        </p:nvSpPr>
        <p:spPr>
          <a:xfrm>
            <a:off x="4072468" y="2583498"/>
            <a:ext cx="4220632" cy="1323439"/>
          </a:xfrm>
          <a:prstGeom prst="rect">
            <a:avLst/>
          </a:prstGeom>
          <a:noFill/>
        </p:spPr>
        <p:txBody>
          <a:bodyPr wrap="square" rtlCol="0">
            <a:spAutoFit/>
          </a:bodyPr>
          <a:lstStyle/>
          <a:p>
            <a:pPr marL="1371600" lvl="3" indent="-182880">
              <a:buClr>
                <a:schemeClr val="dk1"/>
              </a:buClr>
              <a:buSzPct val="55000"/>
              <a:buFont typeface="Wingdings" panose="05000000000000000000" pitchFamily="2" charset="2"/>
              <a:buChar char="q"/>
            </a:pPr>
            <a:r>
              <a:rPr lang="en-US" sz="2000" dirty="0">
                <a:solidFill>
                  <a:schemeClr val="dk1"/>
                </a:solidFill>
                <a:latin typeface="Calibri" panose="020F0502020204030204" pitchFamily="34" charset="0"/>
                <a:ea typeface="Calibri" panose="020F0502020204030204" pitchFamily="34" charset="0"/>
                <a:cs typeface="Calibri" panose="020F0502020204030204" pitchFamily="34" charset="0"/>
                <a:sym typeface="Poppins SemiBold"/>
              </a:rPr>
              <a:t>communication, </a:t>
            </a:r>
            <a:endParaRPr lang="en-US" sz="2000" dirty="0">
              <a:solidFill>
                <a:schemeClr val="dk1"/>
              </a:solidFill>
              <a:latin typeface="Calibri" panose="020F0502020204030204" pitchFamily="34" charset="0"/>
              <a:ea typeface="Calibri" panose="020F0502020204030204" pitchFamily="34" charset="0"/>
              <a:cs typeface="Calibri" panose="020F0502020204030204" pitchFamily="34" charset="0"/>
              <a:sym typeface="Poppins"/>
            </a:endParaRPr>
          </a:p>
          <a:p>
            <a:pPr marL="1371600" lvl="3" indent="-182880">
              <a:buClr>
                <a:schemeClr val="dk1"/>
              </a:buClr>
              <a:buSzPct val="55000"/>
              <a:buFont typeface="Wingdings" panose="05000000000000000000" pitchFamily="2" charset="2"/>
              <a:buChar char="q"/>
            </a:pPr>
            <a:r>
              <a:rPr lang="en-US" sz="2000" dirty="0">
                <a:solidFill>
                  <a:schemeClr val="dk1"/>
                </a:solidFill>
                <a:latin typeface="Calibri" panose="020F0502020204030204" pitchFamily="34" charset="0"/>
                <a:ea typeface="Calibri" panose="020F0502020204030204" pitchFamily="34" charset="0"/>
                <a:cs typeface="Calibri" panose="020F0502020204030204" pitchFamily="34" charset="0"/>
                <a:sym typeface="Poppins SemiBold"/>
              </a:rPr>
              <a:t>media, </a:t>
            </a:r>
            <a:endParaRPr lang="en-US" sz="2000" dirty="0">
              <a:solidFill>
                <a:schemeClr val="dk1"/>
              </a:solidFill>
              <a:latin typeface="Calibri" panose="020F0502020204030204" pitchFamily="34" charset="0"/>
              <a:ea typeface="Calibri" panose="020F0502020204030204" pitchFamily="34" charset="0"/>
              <a:cs typeface="Calibri" panose="020F0502020204030204" pitchFamily="34" charset="0"/>
              <a:sym typeface="Poppins"/>
            </a:endParaRPr>
          </a:p>
          <a:p>
            <a:pPr marL="1371600" lvl="3" indent="-182880">
              <a:buClr>
                <a:schemeClr val="dk1"/>
              </a:buClr>
              <a:buSzPct val="55000"/>
              <a:buFont typeface="Wingdings" panose="05000000000000000000" pitchFamily="2" charset="2"/>
              <a:buChar char="q"/>
            </a:pPr>
            <a:r>
              <a:rPr lang="en-US" sz="2000" dirty="0">
                <a:solidFill>
                  <a:schemeClr val="dk1"/>
                </a:solidFill>
                <a:latin typeface="Calibri" panose="020F0502020204030204" pitchFamily="34" charset="0"/>
                <a:ea typeface="Calibri" panose="020F0502020204030204" pitchFamily="34" charset="0"/>
                <a:cs typeface="Calibri" panose="020F0502020204030204" pitchFamily="34" charset="0"/>
                <a:sym typeface="Poppins SemiBold"/>
              </a:rPr>
              <a:t>transportation</a:t>
            </a:r>
            <a:endParaRPr lang="en-US" sz="2000" dirty="0">
              <a:solidFill>
                <a:schemeClr val="dk1"/>
              </a:solidFill>
              <a:latin typeface="Calibri" panose="020F0502020204030204" pitchFamily="34" charset="0"/>
              <a:ea typeface="Calibri" panose="020F0502020204030204" pitchFamily="34" charset="0"/>
              <a:cs typeface="Calibri" panose="020F0502020204030204" pitchFamily="34" charset="0"/>
              <a:sym typeface="Poppins"/>
            </a:endParaRPr>
          </a:p>
          <a:p>
            <a:pPr marL="1371600" lvl="3" indent="-182880">
              <a:buClr>
                <a:schemeClr val="dk1"/>
              </a:buClr>
              <a:buSzPct val="55000"/>
              <a:buFont typeface="Wingdings" panose="05000000000000000000" pitchFamily="2" charset="2"/>
              <a:buChar char="q"/>
            </a:pPr>
            <a:r>
              <a:rPr lang="en-US" sz="2000" dirty="0">
                <a:solidFill>
                  <a:schemeClr val="dk1"/>
                </a:solidFill>
                <a:latin typeface="Calibri" panose="020F0502020204030204" pitchFamily="34" charset="0"/>
                <a:ea typeface="Calibri" panose="020F0502020204030204" pitchFamily="34" charset="0"/>
                <a:cs typeface="Calibri" panose="020F0502020204030204" pitchFamily="34" charset="0"/>
                <a:sym typeface="Poppins SemiBold"/>
              </a:rPr>
              <a:t>sewage and electricity</a:t>
            </a:r>
            <a:endParaRPr lang="en-US" sz="2000" dirty="0">
              <a:solidFill>
                <a:schemeClr val="dk1"/>
              </a:solidFill>
              <a:latin typeface="Calibri" panose="020F0502020204030204" pitchFamily="34" charset="0"/>
              <a:ea typeface="Calibri" panose="020F0502020204030204" pitchFamily="34" charset="0"/>
              <a:cs typeface="Calibri" panose="020F0502020204030204" pitchFamily="34" charset="0"/>
              <a:sym typeface="Poppi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75"/>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000"/>
              <a:buNone/>
            </a:pPr>
            <a:r>
              <a:rPr lang="en" b="1" dirty="0"/>
              <a:t>Responsibilities of Citizens</a:t>
            </a:r>
            <a:endParaRPr dirty="0"/>
          </a:p>
        </p:txBody>
      </p:sp>
      <p:sp>
        <p:nvSpPr>
          <p:cNvPr id="130" name="Google Shape;130;p75"/>
          <p:cNvSpPr txBox="1">
            <a:spLocks noGrp="1"/>
          </p:cNvSpPr>
          <p:nvPr>
            <p:ph type="body" idx="1"/>
          </p:nvPr>
        </p:nvSpPr>
        <p:spPr>
          <a:xfrm>
            <a:off x="2067132" y="1316520"/>
            <a:ext cx="4795101" cy="3381955"/>
          </a:xfrm>
          <a:prstGeom prst="rect">
            <a:avLst/>
          </a:prstGeom>
          <a:noFill/>
          <a:ln>
            <a:noFill/>
          </a:ln>
        </p:spPr>
        <p:txBody>
          <a:bodyPr spcFirstLastPara="1" wrap="square" lIns="91425" tIns="91425" rIns="91425" bIns="91425" anchor="t" anchorCtr="0">
            <a:noAutofit/>
          </a:bodyPr>
          <a:lstStyle/>
          <a:p>
            <a:pPr lvl="0" indent="-228600" algn="l" rtl="0">
              <a:lnSpc>
                <a:spcPct val="100000"/>
              </a:lnSpc>
              <a:spcBef>
                <a:spcPts val="0"/>
              </a:spcBef>
              <a:spcAft>
                <a:spcPts val="0"/>
              </a:spcAft>
              <a:buSzPct val="95000"/>
              <a:buBlip>
                <a:blip r:embed="rId3">
                  <a:extLst>
                    <a:ext uri="{837473B0-CC2E-450A-ABE3-18F120FF3D39}">
                      <a1611:picAttrSrcUrl xmlns:a1611="http://schemas.microsoft.com/office/drawing/2016/11/main" r:id="rId4"/>
                    </a:ext>
                  </a:extLst>
                </a:blip>
              </a:buBlip>
            </a:pPr>
            <a:r>
              <a:rPr lang="en" sz="1900" dirty="0">
                <a:latin typeface="Calibri"/>
                <a:ea typeface="Calibri"/>
                <a:cs typeface="Calibri"/>
                <a:sym typeface="Calibri"/>
              </a:rPr>
              <a:t>Respect rights of others </a:t>
            </a:r>
            <a:endParaRPr dirty="0"/>
          </a:p>
          <a:p>
            <a:pPr lvl="0" indent="-228600" algn="l" rtl="0">
              <a:lnSpc>
                <a:spcPct val="100000"/>
              </a:lnSpc>
              <a:spcBef>
                <a:spcPts val="600"/>
              </a:spcBef>
              <a:spcAft>
                <a:spcPts val="0"/>
              </a:spcAft>
              <a:buSzPct val="95000"/>
              <a:buBlip>
                <a:blip r:embed="rId3">
                  <a:extLst>
                    <a:ext uri="{837473B0-CC2E-450A-ABE3-18F120FF3D39}">
                      <a1611:picAttrSrcUrl xmlns:a1611="http://schemas.microsoft.com/office/drawing/2016/11/main" r:id="rId4"/>
                    </a:ext>
                  </a:extLst>
                </a:blip>
              </a:buBlip>
            </a:pPr>
            <a:r>
              <a:rPr lang="en" sz="1900" dirty="0">
                <a:latin typeface="Calibri"/>
                <a:ea typeface="Calibri"/>
                <a:cs typeface="Calibri"/>
                <a:sym typeface="Calibri"/>
              </a:rPr>
              <a:t>Contribute to the community's well-being </a:t>
            </a:r>
            <a:endParaRPr dirty="0"/>
          </a:p>
          <a:p>
            <a:pPr lvl="0" indent="-228600" algn="l" rtl="0">
              <a:lnSpc>
                <a:spcPct val="100000"/>
              </a:lnSpc>
              <a:spcBef>
                <a:spcPts val="600"/>
              </a:spcBef>
              <a:spcAft>
                <a:spcPts val="0"/>
              </a:spcAft>
              <a:buSzPct val="95000"/>
              <a:buBlip>
                <a:blip r:embed="rId3">
                  <a:extLst>
                    <a:ext uri="{837473B0-CC2E-450A-ABE3-18F120FF3D39}">
                      <a1611:picAttrSrcUrl xmlns:a1611="http://schemas.microsoft.com/office/drawing/2016/11/main" r:id="rId4"/>
                    </a:ext>
                  </a:extLst>
                </a:blip>
              </a:buBlip>
            </a:pPr>
            <a:r>
              <a:rPr lang="en" sz="1900" dirty="0">
                <a:latin typeface="Calibri"/>
                <a:ea typeface="Calibri"/>
                <a:cs typeface="Calibri"/>
                <a:sym typeface="Calibri"/>
              </a:rPr>
              <a:t>Respect the Constitution and Law</a:t>
            </a:r>
            <a:endParaRPr dirty="0"/>
          </a:p>
          <a:p>
            <a:pPr lvl="0" indent="-228600" algn="l" rtl="0">
              <a:lnSpc>
                <a:spcPct val="100000"/>
              </a:lnSpc>
              <a:spcBef>
                <a:spcPts val="600"/>
              </a:spcBef>
              <a:spcAft>
                <a:spcPts val="0"/>
              </a:spcAft>
              <a:buSzPct val="95000"/>
              <a:buBlip>
                <a:blip r:embed="rId3">
                  <a:extLst>
                    <a:ext uri="{837473B0-CC2E-450A-ABE3-18F120FF3D39}">
                      <a1611:picAttrSrcUrl xmlns:a1611="http://schemas.microsoft.com/office/drawing/2016/11/main" r:id="rId4"/>
                    </a:ext>
                  </a:extLst>
                </a:blip>
              </a:buBlip>
            </a:pPr>
            <a:r>
              <a:rPr lang="en" sz="1900" dirty="0">
                <a:latin typeface="Calibri"/>
                <a:ea typeface="Calibri"/>
                <a:cs typeface="Calibri"/>
                <a:sym typeface="Calibri"/>
              </a:rPr>
              <a:t>Safeguard the State religion of Islam, culture, language, and heritage of the nation </a:t>
            </a:r>
            <a:endParaRPr dirty="0"/>
          </a:p>
          <a:p>
            <a:pPr lvl="0" indent="-228600" algn="l" rtl="0">
              <a:lnSpc>
                <a:spcPct val="100000"/>
              </a:lnSpc>
              <a:spcBef>
                <a:spcPts val="600"/>
              </a:spcBef>
              <a:spcAft>
                <a:spcPts val="0"/>
              </a:spcAft>
              <a:buSzPct val="95000"/>
              <a:buBlip>
                <a:blip r:embed="rId3">
                  <a:extLst>
                    <a:ext uri="{837473B0-CC2E-450A-ABE3-18F120FF3D39}">
                      <a1611:picAttrSrcUrl xmlns:a1611="http://schemas.microsoft.com/office/drawing/2016/11/main" r:id="rId4"/>
                    </a:ext>
                  </a:extLst>
                </a:blip>
              </a:buBlip>
            </a:pPr>
            <a:r>
              <a:rPr lang="en" sz="1900" dirty="0">
                <a:latin typeface="Calibri"/>
                <a:ea typeface="Calibri"/>
                <a:cs typeface="Calibri"/>
                <a:sym typeface="Calibri"/>
              </a:rPr>
              <a:t>Protect the natural environment. </a:t>
            </a:r>
            <a:endParaRPr dirty="0"/>
          </a:p>
          <a:p>
            <a:pPr lvl="0" indent="-228600" algn="l" rtl="0">
              <a:lnSpc>
                <a:spcPct val="100000"/>
              </a:lnSpc>
              <a:spcBef>
                <a:spcPts val="600"/>
              </a:spcBef>
              <a:spcAft>
                <a:spcPts val="0"/>
              </a:spcAft>
              <a:buSzPct val="95000"/>
              <a:buBlip>
                <a:blip r:embed="rId3">
                  <a:extLst>
                    <a:ext uri="{837473B0-CC2E-450A-ABE3-18F120FF3D39}">
                      <a1611:picAttrSrcUrl xmlns:a1611="http://schemas.microsoft.com/office/drawing/2016/11/main" r:id="rId4"/>
                    </a:ext>
                  </a:extLst>
                </a:blip>
              </a:buBlip>
            </a:pPr>
            <a:r>
              <a:rPr lang="en" sz="1900" dirty="0">
                <a:latin typeface="Calibri"/>
                <a:ea typeface="Calibri"/>
                <a:cs typeface="Calibri"/>
                <a:sym typeface="Calibri"/>
              </a:rPr>
              <a:t>Respect the national flag, State emblem and the national anthem. </a:t>
            </a:r>
            <a:endParaRPr dirty="0"/>
          </a:p>
          <a:p>
            <a:pPr marL="457200" lvl="0" indent="-228600" algn="l" rtl="0">
              <a:lnSpc>
                <a:spcPct val="100000"/>
              </a:lnSpc>
              <a:spcBef>
                <a:spcPts val="600"/>
              </a:spcBef>
              <a:spcAft>
                <a:spcPts val="0"/>
              </a:spcAft>
              <a:buSzPts val="1400"/>
              <a:buNone/>
            </a:pPr>
            <a:endParaRPr sz="1800" dirty="0"/>
          </a:p>
        </p:txBody>
      </p:sp>
      <p:pic>
        <p:nvPicPr>
          <p:cNvPr id="131" name="Google Shape;131;p75"/>
          <p:cNvPicPr preferRelativeResize="0"/>
          <p:nvPr/>
        </p:nvPicPr>
        <p:blipFill>
          <a:blip r:embed="rId5">
            <a:alphaModFix/>
          </a:blip>
          <a:stretch>
            <a:fillRect/>
          </a:stretch>
        </p:blipFill>
        <p:spPr>
          <a:xfrm>
            <a:off x="6956425" y="1224800"/>
            <a:ext cx="1837025" cy="1859325"/>
          </a:xfrm>
          <a:prstGeom prst="rect">
            <a:avLst/>
          </a:prstGeom>
          <a:noFill/>
          <a:ln>
            <a:noFill/>
          </a:ln>
          <a:effectLst>
            <a:outerShdw blurRad="57150" dist="19050" dir="5400000" algn="bl" rotWithShape="0">
              <a:srgbClr val="000000">
                <a:alpha val="24000"/>
              </a:srgbClr>
            </a:outerShdw>
          </a:effectLst>
        </p:spPr>
      </p:pic>
      <p:pic>
        <p:nvPicPr>
          <p:cNvPr id="132" name="Google Shape;132;p75"/>
          <p:cNvPicPr preferRelativeResize="0"/>
          <p:nvPr/>
        </p:nvPicPr>
        <p:blipFill>
          <a:blip r:embed="rId6">
            <a:alphaModFix/>
          </a:blip>
          <a:stretch>
            <a:fillRect/>
          </a:stretch>
        </p:blipFill>
        <p:spPr>
          <a:xfrm>
            <a:off x="620155" y="1182825"/>
            <a:ext cx="1384200" cy="1859325"/>
          </a:xfrm>
          <a:prstGeom prst="rect">
            <a:avLst/>
          </a:prstGeom>
          <a:noFill/>
          <a:ln>
            <a:noFill/>
          </a:ln>
        </p:spPr>
      </p:pic>
      <p:pic>
        <p:nvPicPr>
          <p:cNvPr id="133" name="Google Shape;133;p75"/>
          <p:cNvPicPr preferRelativeResize="0"/>
          <p:nvPr/>
        </p:nvPicPr>
        <p:blipFill>
          <a:blip r:embed="rId7">
            <a:alphaModFix/>
          </a:blip>
          <a:stretch>
            <a:fillRect/>
          </a:stretch>
        </p:blipFill>
        <p:spPr>
          <a:xfrm>
            <a:off x="6956425" y="3159650"/>
            <a:ext cx="1774325" cy="1487400"/>
          </a:xfrm>
          <a:prstGeom prst="rect">
            <a:avLst/>
          </a:prstGeom>
          <a:noFill/>
          <a:ln>
            <a:noFill/>
          </a:ln>
        </p:spPr>
      </p:pic>
      <p:pic>
        <p:nvPicPr>
          <p:cNvPr id="134" name="Google Shape;134;p75"/>
          <p:cNvPicPr preferRelativeResize="0"/>
          <p:nvPr/>
        </p:nvPicPr>
        <p:blipFill>
          <a:blip r:embed="rId8">
            <a:alphaModFix/>
          </a:blip>
          <a:stretch>
            <a:fillRect/>
          </a:stretch>
        </p:blipFill>
        <p:spPr>
          <a:xfrm>
            <a:off x="651518" y="3117663"/>
            <a:ext cx="1384200" cy="16541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pic>
        <p:nvPicPr>
          <p:cNvPr id="71" name="Google Shape;71;p71"/>
          <p:cNvPicPr preferRelativeResize="0"/>
          <p:nvPr/>
        </p:nvPicPr>
        <p:blipFill rotWithShape="1">
          <a:blip r:embed="rId3">
            <a:alphaModFix/>
          </a:blip>
          <a:srcRect/>
          <a:stretch/>
        </p:blipFill>
        <p:spPr>
          <a:xfrm>
            <a:off x="1675430" y="683158"/>
            <a:ext cx="5081716" cy="392918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6"/>
          <p:cNvSpPr txBox="1">
            <a:spLocks noGrp="1"/>
          </p:cNvSpPr>
          <p:nvPr>
            <p:ph type="title"/>
          </p:nvPr>
        </p:nvSpPr>
        <p:spPr>
          <a:xfrm>
            <a:off x="720000" y="1618281"/>
            <a:ext cx="77040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000"/>
              <a:buNone/>
            </a:pPr>
            <a:r>
              <a:rPr lang="en" b="1"/>
              <a:t>How can we help our community to build a better society?</a:t>
            </a:r>
            <a:br>
              <a:rPr lang="en" b="1"/>
            </a:br>
            <a:br>
              <a:rPr lang="en" b="1"/>
            </a:br>
            <a:r>
              <a:rPr lang="en" b="1"/>
              <a:t> What responsibilities could we fulfill to our nation?</a:t>
            </a:r>
            <a:endParaRPr/>
          </a:p>
        </p:txBody>
      </p:sp>
      <p:sp>
        <p:nvSpPr>
          <p:cNvPr id="77" name="Google Shape;77;p6"/>
          <p:cNvSpPr/>
          <p:nvPr/>
        </p:nvSpPr>
        <p:spPr>
          <a:xfrm>
            <a:off x="3675685" y="433026"/>
            <a:ext cx="1151444" cy="859957"/>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 name="Google Shape;78;p6"/>
          <p:cNvSpPr txBox="1"/>
          <p:nvPr/>
        </p:nvSpPr>
        <p:spPr>
          <a:xfrm>
            <a:off x="3793576" y="656613"/>
            <a:ext cx="981047" cy="561618"/>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6000"/>
              <a:buFont typeface="Poppins"/>
              <a:buNone/>
            </a:pPr>
            <a:r>
              <a:rPr lang="en" sz="7200" b="0" i="0" u="none" strike="noStrike" cap="none">
                <a:solidFill>
                  <a:schemeClr val="dk1"/>
                </a:solidFill>
                <a:latin typeface="Poppins"/>
                <a:ea typeface="Poppins"/>
                <a:cs typeface="Poppins"/>
                <a:sym typeface="Poppins"/>
              </a:rPr>
              <a: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1" name="Google Shape;501;p12"/>
          <p:cNvSpPr/>
          <p:nvPr/>
        </p:nvSpPr>
        <p:spPr>
          <a:xfrm rot="8732215">
            <a:off x="-1733487" y="2153720"/>
            <a:ext cx="3883490" cy="3745189"/>
          </a:xfrm>
          <a:custGeom>
            <a:avLst/>
            <a:gdLst/>
            <a:ahLst/>
            <a:cxnLst/>
            <a:rect l="l" t="t" r="r" b="b"/>
            <a:pathLst>
              <a:path w="86655" h="83569" extrusionOk="0">
                <a:moveTo>
                  <a:pt x="53059" y="23422"/>
                </a:moveTo>
                <a:cubicBezTo>
                  <a:pt x="53415" y="23434"/>
                  <a:pt x="53691" y="23605"/>
                  <a:pt x="53897" y="23916"/>
                </a:cubicBezTo>
                <a:cubicBezTo>
                  <a:pt x="54092" y="24237"/>
                  <a:pt x="54206" y="24696"/>
                  <a:pt x="54206" y="25223"/>
                </a:cubicBezTo>
                <a:cubicBezTo>
                  <a:pt x="54218" y="25739"/>
                  <a:pt x="54115" y="26266"/>
                  <a:pt x="53931" y="26714"/>
                </a:cubicBezTo>
                <a:cubicBezTo>
                  <a:pt x="53839" y="26955"/>
                  <a:pt x="53737" y="27184"/>
                  <a:pt x="53622" y="27425"/>
                </a:cubicBezTo>
                <a:cubicBezTo>
                  <a:pt x="52876" y="26932"/>
                  <a:pt x="52154" y="26347"/>
                  <a:pt x="51867" y="25521"/>
                </a:cubicBezTo>
                <a:cubicBezTo>
                  <a:pt x="51695" y="25005"/>
                  <a:pt x="51798" y="24351"/>
                  <a:pt x="52142" y="23893"/>
                </a:cubicBezTo>
                <a:cubicBezTo>
                  <a:pt x="52371" y="23582"/>
                  <a:pt x="52681" y="23422"/>
                  <a:pt x="53013" y="23422"/>
                </a:cubicBezTo>
                <a:close/>
                <a:moveTo>
                  <a:pt x="5093" y="71744"/>
                </a:moveTo>
                <a:cubicBezTo>
                  <a:pt x="4979" y="73407"/>
                  <a:pt x="4543" y="74542"/>
                  <a:pt x="3740" y="75242"/>
                </a:cubicBezTo>
                <a:cubicBezTo>
                  <a:pt x="3343" y="75586"/>
                  <a:pt x="2789" y="75775"/>
                  <a:pt x="2236" y="75775"/>
                </a:cubicBezTo>
                <a:cubicBezTo>
                  <a:pt x="2071" y="75775"/>
                  <a:pt x="1905" y="75758"/>
                  <a:pt x="1744" y="75723"/>
                </a:cubicBezTo>
                <a:cubicBezTo>
                  <a:pt x="1217" y="75609"/>
                  <a:pt x="827" y="75310"/>
                  <a:pt x="643" y="74887"/>
                </a:cubicBezTo>
                <a:cubicBezTo>
                  <a:pt x="437" y="74428"/>
                  <a:pt x="518" y="73957"/>
                  <a:pt x="632" y="73648"/>
                </a:cubicBezTo>
                <a:cubicBezTo>
                  <a:pt x="781" y="73235"/>
                  <a:pt x="1079" y="72845"/>
                  <a:pt x="1435" y="72570"/>
                </a:cubicBezTo>
                <a:cubicBezTo>
                  <a:pt x="2226" y="71996"/>
                  <a:pt x="3281" y="71847"/>
                  <a:pt x="4119" y="71790"/>
                </a:cubicBezTo>
                <a:cubicBezTo>
                  <a:pt x="4440" y="71767"/>
                  <a:pt x="4761" y="71744"/>
                  <a:pt x="5093" y="71744"/>
                </a:cubicBezTo>
                <a:close/>
                <a:moveTo>
                  <a:pt x="29398" y="1"/>
                </a:moveTo>
                <a:cubicBezTo>
                  <a:pt x="27482" y="827"/>
                  <a:pt x="25797" y="2192"/>
                  <a:pt x="24512" y="3935"/>
                </a:cubicBezTo>
                <a:cubicBezTo>
                  <a:pt x="23215" y="5690"/>
                  <a:pt x="22425" y="7698"/>
                  <a:pt x="22195" y="9773"/>
                </a:cubicBezTo>
                <a:cubicBezTo>
                  <a:pt x="21966" y="11838"/>
                  <a:pt x="22298" y="13983"/>
                  <a:pt x="23181" y="15967"/>
                </a:cubicBezTo>
                <a:cubicBezTo>
                  <a:pt x="24053" y="17951"/>
                  <a:pt x="25395" y="19649"/>
                  <a:pt x="27081" y="20888"/>
                </a:cubicBezTo>
                <a:cubicBezTo>
                  <a:pt x="29088" y="22344"/>
                  <a:pt x="31554" y="23215"/>
                  <a:pt x="34422" y="23445"/>
                </a:cubicBezTo>
                <a:cubicBezTo>
                  <a:pt x="34957" y="23494"/>
                  <a:pt x="35509" y="23517"/>
                  <a:pt x="36074" y="23517"/>
                </a:cubicBezTo>
                <a:cubicBezTo>
                  <a:pt x="36838" y="23517"/>
                  <a:pt x="37626" y="23474"/>
                  <a:pt x="38424" y="23388"/>
                </a:cubicBezTo>
                <a:cubicBezTo>
                  <a:pt x="39709" y="23261"/>
                  <a:pt x="41028" y="23021"/>
                  <a:pt x="42359" y="22677"/>
                </a:cubicBezTo>
                <a:cubicBezTo>
                  <a:pt x="44939" y="22012"/>
                  <a:pt x="47474" y="21048"/>
                  <a:pt x="49929" y="20108"/>
                </a:cubicBezTo>
                <a:cubicBezTo>
                  <a:pt x="52291" y="19213"/>
                  <a:pt x="54734" y="18273"/>
                  <a:pt x="57200" y="17618"/>
                </a:cubicBezTo>
                <a:cubicBezTo>
                  <a:pt x="60079" y="16861"/>
                  <a:pt x="63061" y="16460"/>
                  <a:pt x="66066" y="16425"/>
                </a:cubicBezTo>
                <a:cubicBezTo>
                  <a:pt x="66205" y="16424"/>
                  <a:pt x="66343" y="16423"/>
                  <a:pt x="66482" y="16423"/>
                </a:cubicBezTo>
                <a:cubicBezTo>
                  <a:pt x="69337" y="16423"/>
                  <a:pt x="72187" y="16756"/>
                  <a:pt x="74943" y="17424"/>
                </a:cubicBezTo>
                <a:cubicBezTo>
                  <a:pt x="76905" y="17894"/>
                  <a:pt x="78568" y="18490"/>
                  <a:pt x="80025" y="19236"/>
                </a:cubicBezTo>
                <a:cubicBezTo>
                  <a:pt x="81722" y="20119"/>
                  <a:pt x="83122" y="21209"/>
                  <a:pt x="84154" y="22493"/>
                </a:cubicBezTo>
                <a:cubicBezTo>
                  <a:pt x="84704" y="23170"/>
                  <a:pt x="85151" y="23939"/>
                  <a:pt x="85495" y="24787"/>
                </a:cubicBezTo>
                <a:cubicBezTo>
                  <a:pt x="85828" y="25624"/>
                  <a:pt x="86046" y="26496"/>
                  <a:pt x="86115" y="27367"/>
                </a:cubicBezTo>
                <a:cubicBezTo>
                  <a:pt x="86195" y="28274"/>
                  <a:pt x="86127" y="29134"/>
                  <a:pt x="85908" y="29949"/>
                </a:cubicBezTo>
                <a:cubicBezTo>
                  <a:pt x="85679" y="30797"/>
                  <a:pt x="85289" y="31554"/>
                  <a:pt x="84761" y="32208"/>
                </a:cubicBezTo>
                <a:cubicBezTo>
                  <a:pt x="83258" y="34065"/>
                  <a:pt x="80767" y="34999"/>
                  <a:pt x="77335" y="34999"/>
                </a:cubicBezTo>
                <a:cubicBezTo>
                  <a:pt x="76421" y="34999"/>
                  <a:pt x="75440" y="34933"/>
                  <a:pt x="74393" y="34800"/>
                </a:cubicBezTo>
                <a:cubicBezTo>
                  <a:pt x="70814" y="34353"/>
                  <a:pt x="67271" y="33515"/>
                  <a:pt x="63841" y="32322"/>
                </a:cubicBezTo>
                <a:cubicBezTo>
                  <a:pt x="60412" y="31118"/>
                  <a:pt x="57120" y="29559"/>
                  <a:pt x="54046" y="27689"/>
                </a:cubicBezTo>
                <a:cubicBezTo>
                  <a:pt x="54035" y="27678"/>
                  <a:pt x="54023" y="27678"/>
                  <a:pt x="54012" y="27666"/>
                </a:cubicBezTo>
                <a:cubicBezTo>
                  <a:pt x="54137" y="27413"/>
                  <a:pt x="54252" y="27150"/>
                  <a:pt x="54356" y="26886"/>
                </a:cubicBezTo>
                <a:cubicBezTo>
                  <a:pt x="54746" y="25945"/>
                  <a:pt x="54838" y="24535"/>
                  <a:pt x="54275" y="23663"/>
                </a:cubicBezTo>
                <a:cubicBezTo>
                  <a:pt x="54000" y="23227"/>
                  <a:pt x="53587" y="22986"/>
                  <a:pt x="53082" y="22963"/>
                </a:cubicBezTo>
                <a:cubicBezTo>
                  <a:pt x="53059" y="22962"/>
                  <a:pt x="53036" y="22962"/>
                  <a:pt x="53014" y="22962"/>
                </a:cubicBezTo>
                <a:cubicBezTo>
                  <a:pt x="52536" y="22962"/>
                  <a:pt x="52103" y="23190"/>
                  <a:pt x="51775" y="23617"/>
                </a:cubicBezTo>
                <a:cubicBezTo>
                  <a:pt x="51351" y="24191"/>
                  <a:pt x="51213" y="25017"/>
                  <a:pt x="51431" y="25670"/>
                </a:cubicBezTo>
                <a:cubicBezTo>
                  <a:pt x="51764" y="26645"/>
                  <a:pt x="52590" y="27299"/>
                  <a:pt x="53415" y="27838"/>
                </a:cubicBezTo>
                <a:cubicBezTo>
                  <a:pt x="52876" y="28870"/>
                  <a:pt x="52188" y="29845"/>
                  <a:pt x="51362" y="30751"/>
                </a:cubicBezTo>
                <a:cubicBezTo>
                  <a:pt x="50319" y="31886"/>
                  <a:pt x="49045" y="32908"/>
                  <a:pt x="47589" y="33790"/>
                </a:cubicBezTo>
                <a:cubicBezTo>
                  <a:pt x="44951" y="35396"/>
                  <a:pt x="41693" y="36555"/>
                  <a:pt x="38161" y="37152"/>
                </a:cubicBezTo>
                <a:cubicBezTo>
                  <a:pt x="35144" y="37644"/>
                  <a:pt x="32036" y="37817"/>
                  <a:pt x="29019" y="37977"/>
                </a:cubicBezTo>
                <a:cubicBezTo>
                  <a:pt x="25463" y="38161"/>
                  <a:pt x="21805" y="38355"/>
                  <a:pt x="18261" y="39101"/>
                </a:cubicBezTo>
                <a:cubicBezTo>
                  <a:pt x="16575" y="39456"/>
                  <a:pt x="14934" y="39973"/>
                  <a:pt x="13386" y="40626"/>
                </a:cubicBezTo>
                <a:cubicBezTo>
                  <a:pt x="11746" y="41326"/>
                  <a:pt x="10244" y="42163"/>
                  <a:pt x="8924" y="43127"/>
                </a:cubicBezTo>
                <a:cubicBezTo>
                  <a:pt x="7502" y="44159"/>
                  <a:pt x="6309" y="45329"/>
                  <a:pt x="5369" y="46602"/>
                </a:cubicBezTo>
                <a:cubicBezTo>
                  <a:pt x="4348" y="47979"/>
                  <a:pt x="3614" y="49470"/>
                  <a:pt x="3201" y="51053"/>
                </a:cubicBezTo>
                <a:cubicBezTo>
                  <a:pt x="2960" y="51970"/>
                  <a:pt x="2811" y="52922"/>
                  <a:pt x="2766" y="53943"/>
                </a:cubicBezTo>
                <a:cubicBezTo>
                  <a:pt x="2720" y="54849"/>
                  <a:pt x="2754" y="55801"/>
                  <a:pt x="2868" y="56844"/>
                </a:cubicBezTo>
                <a:cubicBezTo>
                  <a:pt x="3064" y="58783"/>
                  <a:pt x="3511" y="60756"/>
                  <a:pt x="3936" y="62660"/>
                </a:cubicBezTo>
                <a:cubicBezTo>
                  <a:pt x="4566" y="65492"/>
                  <a:pt x="5220" y="68406"/>
                  <a:pt x="5116" y="71285"/>
                </a:cubicBezTo>
                <a:cubicBezTo>
                  <a:pt x="4772" y="71285"/>
                  <a:pt x="4428" y="71308"/>
                  <a:pt x="4084" y="71331"/>
                </a:cubicBezTo>
                <a:cubicBezTo>
                  <a:pt x="3190" y="71400"/>
                  <a:pt x="2043" y="71548"/>
                  <a:pt x="1171" y="72203"/>
                </a:cubicBezTo>
                <a:cubicBezTo>
                  <a:pt x="735" y="72524"/>
                  <a:pt x="391" y="72983"/>
                  <a:pt x="207" y="73487"/>
                </a:cubicBezTo>
                <a:cubicBezTo>
                  <a:pt x="1" y="74038"/>
                  <a:pt x="13" y="74599"/>
                  <a:pt x="219" y="75081"/>
                </a:cubicBezTo>
                <a:cubicBezTo>
                  <a:pt x="472" y="75632"/>
                  <a:pt x="976" y="76022"/>
                  <a:pt x="1642" y="76171"/>
                </a:cubicBezTo>
                <a:cubicBezTo>
                  <a:pt x="1833" y="76213"/>
                  <a:pt x="2030" y="76234"/>
                  <a:pt x="2227" y="76234"/>
                </a:cubicBezTo>
                <a:cubicBezTo>
                  <a:pt x="2892" y="76234"/>
                  <a:pt x="3563" y="76002"/>
                  <a:pt x="4050" y="75586"/>
                </a:cubicBezTo>
                <a:cubicBezTo>
                  <a:pt x="4945" y="74806"/>
                  <a:pt x="5438" y="73556"/>
                  <a:pt x="5552" y="71755"/>
                </a:cubicBezTo>
                <a:lnTo>
                  <a:pt x="5552" y="71744"/>
                </a:lnTo>
                <a:cubicBezTo>
                  <a:pt x="8810" y="71801"/>
                  <a:pt x="12125" y="72833"/>
                  <a:pt x="15015" y="74737"/>
                </a:cubicBezTo>
                <a:cubicBezTo>
                  <a:pt x="18329" y="76916"/>
                  <a:pt x="20830" y="80059"/>
                  <a:pt x="22046" y="83569"/>
                </a:cubicBezTo>
                <a:lnTo>
                  <a:pt x="22470" y="83420"/>
                </a:lnTo>
                <a:cubicBezTo>
                  <a:pt x="21232" y="79807"/>
                  <a:pt x="18662" y="76595"/>
                  <a:pt x="15267" y="74359"/>
                </a:cubicBezTo>
                <a:cubicBezTo>
                  <a:pt x="12308" y="72409"/>
                  <a:pt x="8913" y="71342"/>
                  <a:pt x="5575" y="71285"/>
                </a:cubicBezTo>
                <a:cubicBezTo>
                  <a:pt x="5679" y="68360"/>
                  <a:pt x="5025" y="65413"/>
                  <a:pt x="4382" y="62556"/>
                </a:cubicBezTo>
                <a:cubicBezTo>
                  <a:pt x="3958" y="60664"/>
                  <a:pt x="3523" y="58702"/>
                  <a:pt x="3316" y="56799"/>
                </a:cubicBezTo>
                <a:cubicBezTo>
                  <a:pt x="3212" y="55778"/>
                  <a:pt x="3179" y="54849"/>
                  <a:pt x="3224" y="53966"/>
                </a:cubicBezTo>
                <a:cubicBezTo>
                  <a:pt x="3270" y="52980"/>
                  <a:pt x="3408" y="52062"/>
                  <a:pt x="3648" y="51167"/>
                </a:cubicBezTo>
                <a:cubicBezTo>
                  <a:pt x="4050" y="49641"/>
                  <a:pt x="4749" y="48208"/>
                  <a:pt x="5736" y="46878"/>
                </a:cubicBezTo>
                <a:cubicBezTo>
                  <a:pt x="6653" y="45639"/>
                  <a:pt x="7812" y="44503"/>
                  <a:pt x="9189" y="43494"/>
                </a:cubicBezTo>
                <a:cubicBezTo>
                  <a:pt x="10484" y="42553"/>
                  <a:pt x="11952" y="41727"/>
                  <a:pt x="13558" y="41051"/>
                </a:cubicBezTo>
                <a:cubicBezTo>
                  <a:pt x="15084" y="40397"/>
                  <a:pt x="16701" y="39892"/>
                  <a:pt x="18352" y="39548"/>
                </a:cubicBezTo>
                <a:cubicBezTo>
                  <a:pt x="21862" y="38814"/>
                  <a:pt x="25509" y="38620"/>
                  <a:pt x="29042" y="38436"/>
                </a:cubicBezTo>
                <a:cubicBezTo>
                  <a:pt x="32070" y="38276"/>
                  <a:pt x="35202" y="38103"/>
                  <a:pt x="38241" y="37598"/>
                </a:cubicBezTo>
                <a:cubicBezTo>
                  <a:pt x="41819" y="37002"/>
                  <a:pt x="45134" y="35821"/>
                  <a:pt x="47818" y="34192"/>
                </a:cubicBezTo>
                <a:cubicBezTo>
                  <a:pt x="49320" y="33275"/>
                  <a:pt x="50628" y="32220"/>
                  <a:pt x="51695" y="31061"/>
                </a:cubicBezTo>
                <a:cubicBezTo>
                  <a:pt x="52544" y="30143"/>
                  <a:pt x="53243" y="29134"/>
                  <a:pt x="53805" y="28079"/>
                </a:cubicBezTo>
                <a:cubicBezTo>
                  <a:pt x="56913" y="29972"/>
                  <a:pt x="60228" y="31542"/>
                  <a:pt x="63692" y="32747"/>
                </a:cubicBezTo>
                <a:cubicBezTo>
                  <a:pt x="67144" y="33963"/>
                  <a:pt x="70723" y="34800"/>
                  <a:pt x="74336" y="35259"/>
                </a:cubicBezTo>
                <a:cubicBezTo>
                  <a:pt x="75391" y="35385"/>
                  <a:pt x="76389" y="35454"/>
                  <a:pt x="77318" y="35454"/>
                </a:cubicBezTo>
                <a:cubicBezTo>
                  <a:pt x="80908" y="35454"/>
                  <a:pt x="83523" y="34468"/>
                  <a:pt x="85117" y="32506"/>
                </a:cubicBezTo>
                <a:cubicBezTo>
                  <a:pt x="85691" y="31795"/>
                  <a:pt x="86104" y="30981"/>
                  <a:pt x="86344" y="30063"/>
                </a:cubicBezTo>
                <a:cubicBezTo>
                  <a:pt x="86574" y="29203"/>
                  <a:pt x="86654" y="28285"/>
                  <a:pt x="86574" y="27334"/>
                </a:cubicBezTo>
                <a:cubicBezTo>
                  <a:pt x="86494" y="26416"/>
                  <a:pt x="86275" y="25498"/>
                  <a:pt x="85920" y="24615"/>
                </a:cubicBezTo>
                <a:cubicBezTo>
                  <a:pt x="85564" y="23732"/>
                  <a:pt x="85094" y="22917"/>
                  <a:pt x="84509" y="22195"/>
                </a:cubicBezTo>
                <a:cubicBezTo>
                  <a:pt x="83431" y="20876"/>
                  <a:pt x="81998" y="19741"/>
                  <a:pt x="80231" y="18834"/>
                </a:cubicBezTo>
                <a:cubicBezTo>
                  <a:pt x="78740" y="18066"/>
                  <a:pt x="77043" y="17458"/>
                  <a:pt x="75047" y="16976"/>
                </a:cubicBezTo>
                <a:cubicBezTo>
                  <a:pt x="72253" y="16308"/>
                  <a:pt x="69366" y="15964"/>
                  <a:pt x="66465" y="15964"/>
                </a:cubicBezTo>
                <a:cubicBezTo>
                  <a:pt x="66328" y="15964"/>
                  <a:pt x="66192" y="15965"/>
                  <a:pt x="66055" y="15967"/>
                </a:cubicBezTo>
                <a:cubicBezTo>
                  <a:pt x="63015" y="16002"/>
                  <a:pt x="59999" y="16403"/>
                  <a:pt x="57086" y="17182"/>
                </a:cubicBezTo>
                <a:cubicBezTo>
                  <a:pt x="54585" y="17837"/>
                  <a:pt x="52131" y="18777"/>
                  <a:pt x="49756" y="19683"/>
                </a:cubicBezTo>
                <a:cubicBezTo>
                  <a:pt x="47325" y="20612"/>
                  <a:pt x="44801" y="21576"/>
                  <a:pt x="42244" y="22229"/>
                </a:cubicBezTo>
                <a:cubicBezTo>
                  <a:pt x="40936" y="22562"/>
                  <a:pt x="39629" y="22803"/>
                  <a:pt x="38367" y="22929"/>
                </a:cubicBezTo>
                <a:cubicBezTo>
                  <a:pt x="37576" y="23016"/>
                  <a:pt x="36795" y="23056"/>
                  <a:pt x="36036" y="23056"/>
                </a:cubicBezTo>
                <a:cubicBezTo>
                  <a:pt x="35498" y="23056"/>
                  <a:pt x="34970" y="23036"/>
                  <a:pt x="34456" y="22998"/>
                </a:cubicBezTo>
                <a:cubicBezTo>
                  <a:pt x="31680" y="22757"/>
                  <a:pt x="29283" y="21931"/>
                  <a:pt x="27356" y="20509"/>
                </a:cubicBezTo>
                <a:cubicBezTo>
                  <a:pt x="25739" y="19328"/>
                  <a:pt x="24443" y="17699"/>
                  <a:pt x="23594" y="15783"/>
                </a:cubicBezTo>
                <a:cubicBezTo>
                  <a:pt x="22757" y="13868"/>
                  <a:pt x="22425" y="11804"/>
                  <a:pt x="22642" y="9819"/>
                </a:cubicBezTo>
                <a:cubicBezTo>
                  <a:pt x="22860" y="7835"/>
                  <a:pt x="23640" y="5896"/>
                  <a:pt x="24879" y="4211"/>
                </a:cubicBezTo>
                <a:cubicBezTo>
                  <a:pt x="25865" y="2868"/>
                  <a:pt x="27092" y="1767"/>
                  <a:pt x="28469" y="976"/>
                </a:cubicBezTo>
                <a:lnTo>
                  <a:pt x="28514" y="1045"/>
                </a:lnTo>
                <a:lnTo>
                  <a:pt x="29604" y="403"/>
                </a:lnTo>
                <a:lnTo>
                  <a:pt x="29398"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502" name="Google Shape;502;p12"/>
          <p:cNvGrpSpPr/>
          <p:nvPr/>
        </p:nvGrpSpPr>
        <p:grpSpPr>
          <a:xfrm>
            <a:off x="5998328" y="4570823"/>
            <a:ext cx="1421928" cy="572677"/>
            <a:chOff x="8874881" y="-967729"/>
            <a:chExt cx="1652636" cy="665593"/>
          </a:xfrm>
        </p:grpSpPr>
        <p:sp>
          <p:nvSpPr>
            <p:cNvPr id="503" name="Google Shape;503;p12"/>
            <p:cNvSpPr/>
            <p:nvPr/>
          </p:nvSpPr>
          <p:spPr>
            <a:xfrm>
              <a:off x="9632278" y="-967729"/>
              <a:ext cx="136800" cy="133740"/>
            </a:xfrm>
            <a:custGeom>
              <a:avLst/>
              <a:gdLst/>
              <a:ahLst/>
              <a:cxnLst/>
              <a:rect l="l" t="t" r="r" b="b"/>
              <a:pathLst>
                <a:path w="2906" h="2841" extrusionOk="0">
                  <a:moveTo>
                    <a:pt x="1458" y="1"/>
                  </a:moveTo>
                  <a:cubicBezTo>
                    <a:pt x="669" y="1"/>
                    <a:pt x="22" y="626"/>
                    <a:pt x="11" y="1415"/>
                  </a:cubicBezTo>
                  <a:cubicBezTo>
                    <a:pt x="0" y="2193"/>
                    <a:pt x="647" y="2829"/>
                    <a:pt x="1458" y="2841"/>
                  </a:cubicBezTo>
                  <a:cubicBezTo>
                    <a:pt x="2259" y="2841"/>
                    <a:pt x="2905" y="2193"/>
                    <a:pt x="2905" y="1415"/>
                  </a:cubicBezTo>
                  <a:cubicBezTo>
                    <a:pt x="2895" y="626"/>
                    <a:pt x="2247" y="1"/>
                    <a:pt x="1458"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4" name="Google Shape;504;p12"/>
            <p:cNvSpPr/>
            <p:nvPr/>
          </p:nvSpPr>
          <p:spPr>
            <a:xfrm>
              <a:off x="9402081" y="-817042"/>
              <a:ext cx="597711" cy="514906"/>
            </a:xfrm>
            <a:custGeom>
              <a:avLst/>
              <a:gdLst/>
              <a:ahLst/>
              <a:cxnLst/>
              <a:rect l="l" t="t" r="r" b="b"/>
              <a:pathLst>
                <a:path w="12697" h="10938" extrusionOk="0">
                  <a:moveTo>
                    <a:pt x="5265" y="1"/>
                  </a:moveTo>
                  <a:cubicBezTo>
                    <a:pt x="4735" y="1"/>
                    <a:pt x="4228" y="153"/>
                    <a:pt x="3783" y="429"/>
                  </a:cubicBezTo>
                  <a:cubicBezTo>
                    <a:pt x="2719" y="1098"/>
                    <a:pt x="1634" y="1745"/>
                    <a:pt x="549" y="2369"/>
                  </a:cubicBezTo>
                  <a:cubicBezTo>
                    <a:pt x="132" y="2611"/>
                    <a:pt x="0" y="3126"/>
                    <a:pt x="252" y="3531"/>
                  </a:cubicBezTo>
                  <a:cubicBezTo>
                    <a:pt x="296" y="3587"/>
                    <a:pt x="318" y="3619"/>
                    <a:pt x="351" y="3674"/>
                  </a:cubicBezTo>
                  <a:cubicBezTo>
                    <a:pt x="523" y="3932"/>
                    <a:pt x="820" y="4077"/>
                    <a:pt x="1122" y="4077"/>
                  </a:cubicBezTo>
                  <a:cubicBezTo>
                    <a:pt x="1283" y="4077"/>
                    <a:pt x="1445" y="4036"/>
                    <a:pt x="1590" y="3948"/>
                  </a:cubicBezTo>
                  <a:cubicBezTo>
                    <a:pt x="2555" y="3389"/>
                    <a:pt x="3509" y="2819"/>
                    <a:pt x="4452" y="2227"/>
                  </a:cubicBezTo>
                  <a:lnTo>
                    <a:pt x="4452" y="2227"/>
                  </a:lnTo>
                  <a:cubicBezTo>
                    <a:pt x="4430" y="3422"/>
                    <a:pt x="4418" y="4014"/>
                    <a:pt x="4408" y="5209"/>
                  </a:cubicBezTo>
                  <a:cubicBezTo>
                    <a:pt x="3509" y="6547"/>
                    <a:pt x="2577" y="7885"/>
                    <a:pt x="1634" y="9189"/>
                  </a:cubicBezTo>
                  <a:cubicBezTo>
                    <a:pt x="1261" y="9715"/>
                    <a:pt x="1426" y="10417"/>
                    <a:pt x="2018" y="10757"/>
                  </a:cubicBezTo>
                  <a:cubicBezTo>
                    <a:pt x="2227" y="10879"/>
                    <a:pt x="2463" y="10938"/>
                    <a:pt x="2697" y="10938"/>
                  </a:cubicBezTo>
                  <a:cubicBezTo>
                    <a:pt x="3113" y="10938"/>
                    <a:pt x="3522" y="10754"/>
                    <a:pt x="3761" y="10417"/>
                  </a:cubicBezTo>
                  <a:cubicBezTo>
                    <a:pt x="4638" y="9156"/>
                    <a:pt x="5504" y="7895"/>
                    <a:pt x="6348" y="6613"/>
                  </a:cubicBezTo>
                  <a:cubicBezTo>
                    <a:pt x="7181" y="7895"/>
                    <a:pt x="8048" y="9167"/>
                    <a:pt x="8925" y="10417"/>
                  </a:cubicBezTo>
                  <a:cubicBezTo>
                    <a:pt x="9164" y="10754"/>
                    <a:pt x="9568" y="10938"/>
                    <a:pt x="9983" y="10938"/>
                  </a:cubicBezTo>
                  <a:cubicBezTo>
                    <a:pt x="10217" y="10938"/>
                    <a:pt x="10455" y="10879"/>
                    <a:pt x="10668" y="10757"/>
                  </a:cubicBezTo>
                  <a:cubicBezTo>
                    <a:pt x="11260" y="10417"/>
                    <a:pt x="11425" y="9715"/>
                    <a:pt x="11052" y="9200"/>
                  </a:cubicBezTo>
                  <a:cubicBezTo>
                    <a:pt x="10109" y="7885"/>
                    <a:pt x="9177" y="6558"/>
                    <a:pt x="8278" y="5209"/>
                  </a:cubicBezTo>
                  <a:cubicBezTo>
                    <a:pt x="8267" y="4014"/>
                    <a:pt x="8256" y="3422"/>
                    <a:pt x="8245" y="2227"/>
                  </a:cubicBezTo>
                  <a:lnTo>
                    <a:pt x="8245" y="2227"/>
                  </a:lnTo>
                  <a:cubicBezTo>
                    <a:pt x="9188" y="2819"/>
                    <a:pt x="10142" y="3389"/>
                    <a:pt x="11096" y="3948"/>
                  </a:cubicBezTo>
                  <a:cubicBezTo>
                    <a:pt x="11247" y="4037"/>
                    <a:pt x="11412" y="4080"/>
                    <a:pt x="11575" y="4080"/>
                  </a:cubicBezTo>
                  <a:cubicBezTo>
                    <a:pt x="11874" y="4080"/>
                    <a:pt x="12164" y="3937"/>
                    <a:pt x="12334" y="3674"/>
                  </a:cubicBezTo>
                  <a:cubicBezTo>
                    <a:pt x="12378" y="3619"/>
                    <a:pt x="12390" y="3587"/>
                    <a:pt x="12433" y="3531"/>
                  </a:cubicBezTo>
                  <a:cubicBezTo>
                    <a:pt x="12697" y="3137"/>
                    <a:pt x="12554" y="2622"/>
                    <a:pt x="12137" y="2369"/>
                  </a:cubicBezTo>
                  <a:cubicBezTo>
                    <a:pt x="11052" y="1745"/>
                    <a:pt x="9978" y="1098"/>
                    <a:pt x="8903" y="429"/>
                  </a:cubicBezTo>
                  <a:cubicBezTo>
                    <a:pt x="8453" y="144"/>
                    <a:pt x="7916" y="1"/>
                    <a:pt x="7379" y="1"/>
                  </a:cubicBezTo>
                  <a:lnTo>
                    <a:pt x="5317" y="1"/>
                  </a:lnTo>
                  <a:cubicBezTo>
                    <a:pt x="5300" y="1"/>
                    <a:pt x="5282" y="1"/>
                    <a:pt x="526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5" name="Google Shape;505;p12"/>
            <p:cNvSpPr/>
            <p:nvPr/>
          </p:nvSpPr>
          <p:spPr>
            <a:xfrm>
              <a:off x="10160003" y="-967729"/>
              <a:ext cx="136800" cy="133740"/>
            </a:xfrm>
            <a:custGeom>
              <a:avLst/>
              <a:gdLst/>
              <a:ahLst/>
              <a:cxnLst/>
              <a:rect l="l" t="t" r="r" b="b"/>
              <a:pathLst>
                <a:path w="2906" h="2841" extrusionOk="0">
                  <a:moveTo>
                    <a:pt x="1458" y="1"/>
                  </a:moveTo>
                  <a:cubicBezTo>
                    <a:pt x="669" y="1"/>
                    <a:pt x="22" y="626"/>
                    <a:pt x="11" y="1415"/>
                  </a:cubicBezTo>
                  <a:cubicBezTo>
                    <a:pt x="0" y="2193"/>
                    <a:pt x="647" y="2829"/>
                    <a:pt x="1458" y="2841"/>
                  </a:cubicBezTo>
                  <a:cubicBezTo>
                    <a:pt x="2259" y="2841"/>
                    <a:pt x="2905" y="2193"/>
                    <a:pt x="2905" y="1415"/>
                  </a:cubicBezTo>
                  <a:cubicBezTo>
                    <a:pt x="2895" y="626"/>
                    <a:pt x="2247" y="1"/>
                    <a:pt x="145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6" name="Google Shape;506;p12"/>
            <p:cNvSpPr/>
            <p:nvPr/>
          </p:nvSpPr>
          <p:spPr>
            <a:xfrm>
              <a:off x="9929806" y="-817042"/>
              <a:ext cx="597711" cy="514906"/>
            </a:xfrm>
            <a:custGeom>
              <a:avLst/>
              <a:gdLst/>
              <a:ahLst/>
              <a:cxnLst/>
              <a:rect l="l" t="t" r="r" b="b"/>
              <a:pathLst>
                <a:path w="12697" h="10938" extrusionOk="0">
                  <a:moveTo>
                    <a:pt x="5265" y="1"/>
                  </a:moveTo>
                  <a:cubicBezTo>
                    <a:pt x="4735" y="1"/>
                    <a:pt x="4228" y="153"/>
                    <a:pt x="3783" y="429"/>
                  </a:cubicBezTo>
                  <a:cubicBezTo>
                    <a:pt x="2719" y="1098"/>
                    <a:pt x="1634" y="1745"/>
                    <a:pt x="549" y="2369"/>
                  </a:cubicBezTo>
                  <a:cubicBezTo>
                    <a:pt x="132" y="2611"/>
                    <a:pt x="0" y="3126"/>
                    <a:pt x="252" y="3531"/>
                  </a:cubicBezTo>
                  <a:cubicBezTo>
                    <a:pt x="296" y="3587"/>
                    <a:pt x="318" y="3619"/>
                    <a:pt x="351" y="3674"/>
                  </a:cubicBezTo>
                  <a:cubicBezTo>
                    <a:pt x="523" y="3932"/>
                    <a:pt x="820" y="4077"/>
                    <a:pt x="1122" y="4077"/>
                  </a:cubicBezTo>
                  <a:cubicBezTo>
                    <a:pt x="1283" y="4077"/>
                    <a:pt x="1445" y="4036"/>
                    <a:pt x="1590" y="3948"/>
                  </a:cubicBezTo>
                  <a:cubicBezTo>
                    <a:pt x="2555" y="3389"/>
                    <a:pt x="3509" y="2819"/>
                    <a:pt x="4452" y="2227"/>
                  </a:cubicBezTo>
                  <a:lnTo>
                    <a:pt x="4452" y="2227"/>
                  </a:lnTo>
                  <a:cubicBezTo>
                    <a:pt x="4430" y="3422"/>
                    <a:pt x="4418" y="4014"/>
                    <a:pt x="4408" y="5209"/>
                  </a:cubicBezTo>
                  <a:cubicBezTo>
                    <a:pt x="3509" y="6547"/>
                    <a:pt x="2577" y="7885"/>
                    <a:pt x="1634" y="9189"/>
                  </a:cubicBezTo>
                  <a:cubicBezTo>
                    <a:pt x="1261" y="9715"/>
                    <a:pt x="1426" y="10417"/>
                    <a:pt x="2018" y="10757"/>
                  </a:cubicBezTo>
                  <a:cubicBezTo>
                    <a:pt x="2227" y="10879"/>
                    <a:pt x="2463" y="10938"/>
                    <a:pt x="2697" y="10938"/>
                  </a:cubicBezTo>
                  <a:cubicBezTo>
                    <a:pt x="3113" y="10938"/>
                    <a:pt x="3522" y="10754"/>
                    <a:pt x="3761" y="10417"/>
                  </a:cubicBezTo>
                  <a:cubicBezTo>
                    <a:pt x="4638" y="9156"/>
                    <a:pt x="5504" y="7895"/>
                    <a:pt x="6348" y="6613"/>
                  </a:cubicBezTo>
                  <a:cubicBezTo>
                    <a:pt x="7181" y="7895"/>
                    <a:pt x="8048" y="9167"/>
                    <a:pt x="8925" y="10417"/>
                  </a:cubicBezTo>
                  <a:cubicBezTo>
                    <a:pt x="9164" y="10754"/>
                    <a:pt x="9568" y="10938"/>
                    <a:pt x="9983" y="10938"/>
                  </a:cubicBezTo>
                  <a:cubicBezTo>
                    <a:pt x="10217" y="10938"/>
                    <a:pt x="10455" y="10879"/>
                    <a:pt x="10668" y="10757"/>
                  </a:cubicBezTo>
                  <a:cubicBezTo>
                    <a:pt x="11260" y="10417"/>
                    <a:pt x="11425" y="9715"/>
                    <a:pt x="11052" y="9200"/>
                  </a:cubicBezTo>
                  <a:cubicBezTo>
                    <a:pt x="10109" y="7885"/>
                    <a:pt x="9177" y="6558"/>
                    <a:pt x="8278" y="5209"/>
                  </a:cubicBezTo>
                  <a:cubicBezTo>
                    <a:pt x="8267" y="4014"/>
                    <a:pt x="8256" y="3422"/>
                    <a:pt x="8245" y="2227"/>
                  </a:cubicBezTo>
                  <a:lnTo>
                    <a:pt x="8245" y="2227"/>
                  </a:lnTo>
                  <a:cubicBezTo>
                    <a:pt x="9188" y="2819"/>
                    <a:pt x="10142" y="3389"/>
                    <a:pt x="11096" y="3948"/>
                  </a:cubicBezTo>
                  <a:cubicBezTo>
                    <a:pt x="11247" y="4037"/>
                    <a:pt x="11412" y="4080"/>
                    <a:pt x="11575" y="4080"/>
                  </a:cubicBezTo>
                  <a:cubicBezTo>
                    <a:pt x="11874" y="4080"/>
                    <a:pt x="12164" y="3937"/>
                    <a:pt x="12334" y="3674"/>
                  </a:cubicBezTo>
                  <a:cubicBezTo>
                    <a:pt x="12378" y="3619"/>
                    <a:pt x="12390" y="3587"/>
                    <a:pt x="12433" y="3531"/>
                  </a:cubicBezTo>
                  <a:cubicBezTo>
                    <a:pt x="12697" y="3137"/>
                    <a:pt x="12554" y="2622"/>
                    <a:pt x="12137" y="2369"/>
                  </a:cubicBezTo>
                  <a:cubicBezTo>
                    <a:pt x="11052" y="1745"/>
                    <a:pt x="9978" y="1098"/>
                    <a:pt x="8903" y="429"/>
                  </a:cubicBezTo>
                  <a:cubicBezTo>
                    <a:pt x="8453" y="144"/>
                    <a:pt x="7916" y="1"/>
                    <a:pt x="7379" y="1"/>
                  </a:cubicBezTo>
                  <a:lnTo>
                    <a:pt x="5317" y="1"/>
                  </a:lnTo>
                  <a:cubicBezTo>
                    <a:pt x="5300" y="1"/>
                    <a:pt x="5282" y="1"/>
                    <a:pt x="526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7" name="Google Shape;507;p12"/>
            <p:cNvSpPr/>
            <p:nvPr/>
          </p:nvSpPr>
          <p:spPr>
            <a:xfrm>
              <a:off x="9105078" y="-967729"/>
              <a:ext cx="136800" cy="133740"/>
            </a:xfrm>
            <a:custGeom>
              <a:avLst/>
              <a:gdLst/>
              <a:ahLst/>
              <a:cxnLst/>
              <a:rect l="l" t="t" r="r" b="b"/>
              <a:pathLst>
                <a:path w="2906" h="2841" extrusionOk="0">
                  <a:moveTo>
                    <a:pt x="1458" y="1"/>
                  </a:moveTo>
                  <a:cubicBezTo>
                    <a:pt x="669" y="1"/>
                    <a:pt x="22" y="626"/>
                    <a:pt x="11" y="1415"/>
                  </a:cubicBezTo>
                  <a:cubicBezTo>
                    <a:pt x="0" y="2193"/>
                    <a:pt x="647" y="2829"/>
                    <a:pt x="1458" y="2841"/>
                  </a:cubicBezTo>
                  <a:cubicBezTo>
                    <a:pt x="2259" y="2841"/>
                    <a:pt x="2905" y="2193"/>
                    <a:pt x="2905" y="1415"/>
                  </a:cubicBezTo>
                  <a:cubicBezTo>
                    <a:pt x="2895" y="626"/>
                    <a:pt x="2247" y="1"/>
                    <a:pt x="145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8" name="Google Shape;508;p12"/>
            <p:cNvSpPr/>
            <p:nvPr/>
          </p:nvSpPr>
          <p:spPr>
            <a:xfrm>
              <a:off x="8874881" y="-817042"/>
              <a:ext cx="597711" cy="514906"/>
            </a:xfrm>
            <a:custGeom>
              <a:avLst/>
              <a:gdLst/>
              <a:ahLst/>
              <a:cxnLst/>
              <a:rect l="l" t="t" r="r" b="b"/>
              <a:pathLst>
                <a:path w="12697" h="10938" extrusionOk="0">
                  <a:moveTo>
                    <a:pt x="5265" y="1"/>
                  </a:moveTo>
                  <a:cubicBezTo>
                    <a:pt x="4735" y="1"/>
                    <a:pt x="4228" y="153"/>
                    <a:pt x="3783" y="429"/>
                  </a:cubicBezTo>
                  <a:cubicBezTo>
                    <a:pt x="2719" y="1098"/>
                    <a:pt x="1634" y="1745"/>
                    <a:pt x="549" y="2369"/>
                  </a:cubicBezTo>
                  <a:cubicBezTo>
                    <a:pt x="132" y="2611"/>
                    <a:pt x="0" y="3126"/>
                    <a:pt x="252" y="3531"/>
                  </a:cubicBezTo>
                  <a:cubicBezTo>
                    <a:pt x="296" y="3587"/>
                    <a:pt x="318" y="3619"/>
                    <a:pt x="351" y="3674"/>
                  </a:cubicBezTo>
                  <a:cubicBezTo>
                    <a:pt x="523" y="3932"/>
                    <a:pt x="820" y="4077"/>
                    <a:pt x="1122" y="4077"/>
                  </a:cubicBezTo>
                  <a:cubicBezTo>
                    <a:pt x="1283" y="4077"/>
                    <a:pt x="1445" y="4036"/>
                    <a:pt x="1590" y="3948"/>
                  </a:cubicBezTo>
                  <a:cubicBezTo>
                    <a:pt x="2555" y="3389"/>
                    <a:pt x="3509" y="2819"/>
                    <a:pt x="4452" y="2227"/>
                  </a:cubicBezTo>
                  <a:lnTo>
                    <a:pt x="4452" y="2227"/>
                  </a:lnTo>
                  <a:cubicBezTo>
                    <a:pt x="4430" y="3422"/>
                    <a:pt x="4418" y="4014"/>
                    <a:pt x="4408" y="5209"/>
                  </a:cubicBezTo>
                  <a:cubicBezTo>
                    <a:pt x="3509" y="6547"/>
                    <a:pt x="2577" y="7885"/>
                    <a:pt x="1634" y="9189"/>
                  </a:cubicBezTo>
                  <a:cubicBezTo>
                    <a:pt x="1261" y="9715"/>
                    <a:pt x="1426" y="10417"/>
                    <a:pt x="2018" y="10757"/>
                  </a:cubicBezTo>
                  <a:cubicBezTo>
                    <a:pt x="2227" y="10879"/>
                    <a:pt x="2463" y="10938"/>
                    <a:pt x="2697" y="10938"/>
                  </a:cubicBezTo>
                  <a:cubicBezTo>
                    <a:pt x="3113" y="10938"/>
                    <a:pt x="3522" y="10754"/>
                    <a:pt x="3761" y="10417"/>
                  </a:cubicBezTo>
                  <a:cubicBezTo>
                    <a:pt x="4638" y="9156"/>
                    <a:pt x="5504" y="7895"/>
                    <a:pt x="6348" y="6613"/>
                  </a:cubicBezTo>
                  <a:cubicBezTo>
                    <a:pt x="7181" y="7895"/>
                    <a:pt x="8048" y="9167"/>
                    <a:pt x="8925" y="10417"/>
                  </a:cubicBezTo>
                  <a:cubicBezTo>
                    <a:pt x="9164" y="10754"/>
                    <a:pt x="9568" y="10938"/>
                    <a:pt x="9983" y="10938"/>
                  </a:cubicBezTo>
                  <a:cubicBezTo>
                    <a:pt x="10217" y="10938"/>
                    <a:pt x="10455" y="10879"/>
                    <a:pt x="10668" y="10757"/>
                  </a:cubicBezTo>
                  <a:cubicBezTo>
                    <a:pt x="11260" y="10417"/>
                    <a:pt x="11425" y="9715"/>
                    <a:pt x="11052" y="9200"/>
                  </a:cubicBezTo>
                  <a:cubicBezTo>
                    <a:pt x="10109" y="7885"/>
                    <a:pt x="9177" y="6558"/>
                    <a:pt x="8278" y="5209"/>
                  </a:cubicBezTo>
                  <a:cubicBezTo>
                    <a:pt x="8267" y="4014"/>
                    <a:pt x="8256" y="3422"/>
                    <a:pt x="8245" y="2227"/>
                  </a:cubicBezTo>
                  <a:lnTo>
                    <a:pt x="8245" y="2227"/>
                  </a:lnTo>
                  <a:cubicBezTo>
                    <a:pt x="9188" y="2819"/>
                    <a:pt x="10142" y="3389"/>
                    <a:pt x="11096" y="3948"/>
                  </a:cubicBezTo>
                  <a:cubicBezTo>
                    <a:pt x="11247" y="4037"/>
                    <a:pt x="11412" y="4080"/>
                    <a:pt x="11575" y="4080"/>
                  </a:cubicBezTo>
                  <a:cubicBezTo>
                    <a:pt x="11874" y="4080"/>
                    <a:pt x="12164" y="3937"/>
                    <a:pt x="12334" y="3674"/>
                  </a:cubicBezTo>
                  <a:cubicBezTo>
                    <a:pt x="12378" y="3619"/>
                    <a:pt x="12390" y="3587"/>
                    <a:pt x="12433" y="3531"/>
                  </a:cubicBezTo>
                  <a:cubicBezTo>
                    <a:pt x="12697" y="3137"/>
                    <a:pt x="12554" y="2622"/>
                    <a:pt x="12137" y="2369"/>
                  </a:cubicBezTo>
                  <a:cubicBezTo>
                    <a:pt x="11052" y="1745"/>
                    <a:pt x="9978" y="1098"/>
                    <a:pt x="8903" y="429"/>
                  </a:cubicBezTo>
                  <a:cubicBezTo>
                    <a:pt x="8453" y="144"/>
                    <a:pt x="7916" y="1"/>
                    <a:pt x="7379" y="1"/>
                  </a:cubicBezTo>
                  <a:lnTo>
                    <a:pt x="5317" y="1"/>
                  </a:lnTo>
                  <a:cubicBezTo>
                    <a:pt x="5300" y="1"/>
                    <a:pt x="5282" y="1"/>
                    <a:pt x="526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 name="Google Shape;1131;p41">
            <a:extLst>
              <a:ext uri="{FF2B5EF4-FFF2-40B4-BE49-F238E27FC236}">
                <a16:creationId xmlns:a16="http://schemas.microsoft.com/office/drawing/2014/main" id="{9A22C189-D660-14F1-C0B2-42F156045F7C}"/>
              </a:ext>
            </a:extLst>
          </p:cNvPr>
          <p:cNvSpPr/>
          <p:nvPr/>
        </p:nvSpPr>
        <p:spPr>
          <a:xfrm>
            <a:off x="6941776" y="507305"/>
            <a:ext cx="1593283" cy="1288976"/>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133;p41">
            <a:extLst>
              <a:ext uri="{FF2B5EF4-FFF2-40B4-BE49-F238E27FC236}">
                <a16:creationId xmlns:a16="http://schemas.microsoft.com/office/drawing/2014/main" id="{F25F2A09-1A63-E1C3-3120-D0D56FFBDB49}"/>
              </a:ext>
            </a:extLst>
          </p:cNvPr>
          <p:cNvSpPr txBox="1">
            <a:spLocks/>
          </p:cNvSpPr>
          <p:nvPr/>
        </p:nvSpPr>
        <p:spPr>
          <a:xfrm>
            <a:off x="7059668" y="730892"/>
            <a:ext cx="1357500" cy="8418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endParaRPr lang="en" dirty="0"/>
          </a:p>
        </p:txBody>
      </p:sp>
      <p:pic>
        <p:nvPicPr>
          <p:cNvPr id="4" name="Graphic 3" descr="Thought with solid fill">
            <a:extLst>
              <a:ext uri="{FF2B5EF4-FFF2-40B4-BE49-F238E27FC236}">
                <a16:creationId xmlns:a16="http://schemas.microsoft.com/office/drawing/2014/main" id="{7B242AD5-5AEA-7707-DBDB-CDDABFDB7BE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67947" y="658292"/>
            <a:ext cx="914400" cy="914400"/>
          </a:xfrm>
          <a:prstGeom prst="rect">
            <a:avLst/>
          </a:prstGeom>
        </p:spPr>
      </p:pic>
      <p:grpSp>
        <p:nvGrpSpPr>
          <p:cNvPr id="5" name="Google Shape;502;p12">
            <a:extLst>
              <a:ext uri="{FF2B5EF4-FFF2-40B4-BE49-F238E27FC236}">
                <a16:creationId xmlns:a16="http://schemas.microsoft.com/office/drawing/2014/main" id="{9137EF96-AE09-D68E-9E62-41C95E3F1E0B}"/>
              </a:ext>
            </a:extLst>
          </p:cNvPr>
          <p:cNvGrpSpPr/>
          <p:nvPr/>
        </p:nvGrpSpPr>
        <p:grpSpPr>
          <a:xfrm>
            <a:off x="4494551" y="4565804"/>
            <a:ext cx="1421928" cy="572677"/>
            <a:chOff x="8874881" y="-967729"/>
            <a:chExt cx="1652636" cy="665593"/>
          </a:xfrm>
        </p:grpSpPr>
        <p:sp>
          <p:nvSpPr>
            <p:cNvPr id="6" name="Google Shape;503;p12">
              <a:extLst>
                <a:ext uri="{FF2B5EF4-FFF2-40B4-BE49-F238E27FC236}">
                  <a16:creationId xmlns:a16="http://schemas.microsoft.com/office/drawing/2014/main" id="{DB916F8E-9F97-7683-4207-480BE5B79589}"/>
                </a:ext>
              </a:extLst>
            </p:cNvPr>
            <p:cNvSpPr/>
            <p:nvPr/>
          </p:nvSpPr>
          <p:spPr>
            <a:xfrm>
              <a:off x="9632278" y="-967729"/>
              <a:ext cx="136800" cy="133740"/>
            </a:xfrm>
            <a:custGeom>
              <a:avLst/>
              <a:gdLst/>
              <a:ahLst/>
              <a:cxnLst/>
              <a:rect l="l" t="t" r="r" b="b"/>
              <a:pathLst>
                <a:path w="2906" h="2841" extrusionOk="0">
                  <a:moveTo>
                    <a:pt x="1458" y="1"/>
                  </a:moveTo>
                  <a:cubicBezTo>
                    <a:pt x="669" y="1"/>
                    <a:pt x="22" y="626"/>
                    <a:pt x="11" y="1415"/>
                  </a:cubicBezTo>
                  <a:cubicBezTo>
                    <a:pt x="0" y="2193"/>
                    <a:pt x="647" y="2829"/>
                    <a:pt x="1458" y="2841"/>
                  </a:cubicBezTo>
                  <a:cubicBezTo>
                    <a:pt x="2259" y="2841"/>
                    <a:pt x="2905" y="2193"/>
                    <a:pt x="2905" y="1415"/>
                  </a:cubicBezTo>
                  <a:cubicBezTo>
                    <a:pt x="2895" y="626"/>
                    <a:pt x="2247" y="1"/>
                    <a:pt x="1458"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7" name="Google Shape;504;p12">
              <a:extLst>
                <a:ext uri="{FF2B5EF4-FFF2-40B4-BE49-F238E27FC236}">
                  <a16:creationId xmlns:a16="http://schemas.microsoft.com/office/drawing/2014/main" id="{DC973F07-484F-21D6-1782-B8652D1BA7D0}"/>
                </a:ext>
              </a:extLst>
            </p:cNvPr>
            <p:cNvSpPr/>
            <p:nvPr/>
          </p:nvSpPr>
          <p:spPr>
            <a:xfrm>
              <a:off x="9402081" y="-817042"/>
              <a:ext cx="597711" cy="514906"/>
            </a:xfrm>
            <a:custGeom>
              <a:avLst/>
              <a:gdLst/>
              <a:ahLst/>
              <a:cxnLst/>
              <a:rect l="l" t="t" r="r" b="b"/>
              <a:pathLst>
                <a:path w="12697" h="10938" extrusionOk="0">
                  <a:moveTo>
                    <a:pt x="5265" y="1"/>
                  </a:moveTo>
                  <a:cubicBezTo>
                    <a:pt x="4735" y="1"/>
                    <a:pt x="4228" y="153"/>
                    <a:pt x="3783" y="429"/>
                  </a:cubicBezTo>
                  <a:cubicBezTo>
                    <a:pt x="2719" y="1098"/>
                    <a:pt x="1634" y="1745"/>
                    <a:pt x="549" y="2369"/>
                  </a:cubicBezTo>
                  <a:cubicBezTo>
                    <a:pt x="132" y="2611"/>
                    <a:pt x="0" y="3126"/>
                    <a:pt x="252" y="3531"/>
                  </a:cubicBezTo>
                  <a:cubicBezTo>
                    <a:pt x="296" y="3587"/>
                    <a:pt x="318" y="3619"/>
                    <a:pt x="351" y="3674"/>
                  </a:cubicBezTo>
                  <a:cubicBezTo>
                    <a:pt x="523" y="3932"/>
                    <a:pt x="820" y="4077"/>
                    <a:pt x="1122" y="4077"/>
                  </a:cubicBezTo>
                  <a:cubicBezTo>
                    <a:pt x="1283" y="4077"/>
                    <a:pt x="1445" y="4036"/>
                    <a:pt x="1590" y="3948"/>
                  </a:cubicBezTo>
                  <a:cubicBezTo>
                    <a:pt x="2555" y="3389"/>
                    <a:pt x="3509" y="2819"/>
                    <a:pt x="4452" y="2227"/>
                  </a:cubicBezTo>
                  <a:lnTo>
                    <a:pt x="4452" y="2227"/>
                  </a:lnTo>
                  <a:cubicBezTo>
                    <a:pt x="4430" y="3422"/>
                    <a:pt x="4418" y="4014"/>
                    <a:pt x="4408" y="5209"/>
                  </a:cubicBezTo>
                  <a:cubicBezTo>
                    <a:pt x="3509" y="6547"/>
                    <a:pt x="2577" y="7885"/>
                    <a:pt x="1634" y="9189"/>
                  </a:cubicBezTo>
                  <a:cubicBezTo>
                    <a:pt x="1261" y="9715"/>
                    <a:pt x="1426" y="10417"/>
                    <a:pt x="2018" y="10757"/>
                  </a:cubicBezTo>
                  <a:cubicBezTo>
                    <a:pt x="2227" y="10879"/>
                    <a:pt x="2463" y="10938"/>
                    <a:pt x="2697" y="10938"/>
                  </a:cubicBezTo>
                  <a:cubicBezTo>
                    <a:pt x="3113" y="10938"/>
                    <a:pt x="3522" y="10754"/>
                    <a:pt x="3761" y="10417"/>
                  </a:cubicBezTo>
                  <a:cubicBezTo>
                    <a:pt x="4638" y="9156"/>
                    <a:pt x="5504" y="7895"/>
                    <a:pt x="6348" y="6613"/>
                  </a:cubicBezTo>
                  <a:cubicBezTo>
                    <a:pt x="7181" y="7895"/>
                    <a:pt x="8048" y="9167"/>
                    <a:pt x="8925" y="10417"/>
                  </a:cubicBezTo>
                  <a:cubicBezTo>
                    <a:pt x="9164" y="10754"/>
                    <a:pt x="9568" y="10938"/>
                    <a:pt x="9983" y="10938"/>
                  </a:cubicBezTo>
                  <a:cubicBezTo>
                    <a:pt x="10217" y="10938"/>
                    <a:pt x="10455" y="10879"/>
                    <a:pt x="10668" y="10757"/>
                  </a:cubicBezTo>
                  <a:cubicBezTo>
                    <a:pt x="11260" y="10417"/>
                    <a:pt x="11425" y="9715"/>
                    <a:pt x="11052" y="9200"/>
                  </a:cubicBezTo>
                  <a:cubicBezTo>
                    <a:pt x="10109" y="7885"/>
                    <a:pt x="9177" y="6558"/>
                    <a:pt x="8278" y="5209"/>
                  </a:cubicBezTo>
                  <a:cubicBezTo>
                    <a:pt x="8267" y="4014"/>
                    <a:pt x="8256" y="3422"/>
                    <a:pt x="8245" y="2227"/>
                  </a:cubicBezTo>
                  <a:lnTo>
                    <a:pt x="8245" y="2227"/>
                  </a:lnTo>
                  <a:cubicBezTo>
                    <a:pt x="9188" y="2819"/>
                    <a:pt x="10142" y="3389"/>
                    <a:pt x="11096" y="3948"/>
                  </a:cubicBezTo>
                  <a:cubicBezTo>
                    <a:pt x="11247" y="4037"/>
                    <a:pt x="11412" y="4080"/>
                    <a:pt x="11575" y="4080"/>
                  </a:cubicBezTo>
                  <a:cubicBezTo>
                    <a:pt x="11874" y="4080"/>
                    <a:pt x="12164" y="3937"/>
                    <a:pt x="12334" y="3674"/>
                  </a:cubicBezTo>
                  <a:cubicBezTo>
                    <a:pt x="12378" y="3619"/>
                    <a:pt x="12390" y="3587"/>
                    <a:pt x="12433" y="3531"/>
                  </a:cubicBezTo>
                  <a:cubicBezTo>
                    <a:pt x="12697" y="3137"/>
                    <a:pt x="12554" y="2622"/>
                    <a:pt x="12137" y="2369"/>
                  </a:cubicBezTo>
                  <a:cubicBezTo>
                    <a:pt x="11052" y="1745"/>
                    <a:pt x="9978" y="1098"/>
                    <a:pt x="8903" y="429"/>
                  </a:cubicBezTo>
                  <a:cubicBezTo>
                    <a:pt x="8453" y="144"/>
                    <a:pt x="7916" y="1"/>
                    <a:pt x="7379" y="1"/>
                  </a:cubicBezTo>
                  <a:lnTo>
                    <a:pt x="5317" y="1"/>
                  </a:lnTo>
                  <a:cubicBezTo>
                    <a:pt x="5300" y="1"/>
                    <a:pt x="5282" y="1"/>
                    <a:pt x="526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 name="Google Shape;505;p12">
              <a:extLst>
                <a:ext uri="{FF2B5EF4-FFF2-40B4-BE49-F238E27FC236}">
                  <a16:creationId xmlns:a16="http://schemas.microsoft.com/office/drawing/2014/main" id="{C51BAFBA-CDED-86F7-AFD9-97D339260BD0}"/>
                </a:ext>
              </a:extLst>
            </p:cNvPr>
            <p:cNvSpPr/>
            <p:nvPr/>
          </p:nvSpPr>
          <p:spPr>
            <a:xfrm>
              <a:off x="10160003" y="-967729"/>
              <a:ext cx="136800" cy="133740"/>
            </a:xfrm>
            <a:custGeom>
              <a:avLst/>
              <a:gdLst/>
              <a:ahLst/>
              <a:cxnLst/>
              <a:rect l="l" t="t" r="r" b="b"/>
              <a:pathLst>
                <a:path w="2906" h="2841" extrusionOk="0">
                  <a:moveTo>
                    <a:pt x="1458" y="1"/>
                  </a:moveTo>
                  <a:cubicBezTo>
                    <a:pt x="669" y="1"/>
                    <a:pt x="22" y="626"/>
                    <a:pt x="11" y="1415"/>
                  </a:cubicBezTo>
                  <a:cubicBezTo>
                    <a:pt x="0" y="2193"/>
                    <a:pt x="647" y="2829"/>
                    <a:pt x="1458" y="2841"/>
                  </a:cubicBezTo>
                  <a:cubicBezTo>
                    <a:pt x="2259" y="2841"/>
                    <a:pt x="2905" y="2193"/>
                    <a:pt x="2905" y="1415"/>
                  </a:cubicBezTo>
                  <a:cubicBezTo>
                    <a:pt x="2895" y="626"/>
                    <a:pt x="2247" y="1"/>
                    <a:pt x="145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 name="Google Shape;506;p12">
              <a:extLst>
                <a:ext uri="{FF2B5EF4-FFF2-40B4-BE49-F238E27FC236}">
                  <a16:creationId xmlns:a16="http://schemas.microsoft.com/office/drawing/2014/main" id="{1439BE73-32BA-804B-6D45-7EA1FDC6845F}"/>
                </a:ext>
              </a:extLst>
            </p:cNvPr>
            <p:cNvSpPr/>
            <p:nvPr/>
          </p:nvSpPr>
          <p:spPr>
            <a:xfrm>
              <a:off x="9929806" y="-817042"/>
              <a:ext cx="597711" cy="514906"/>
            </a:xfrm>
            <a:custGeom>
              <a:avLst/>
              <a:gdLst/>
              <a:ahLst/>
              <a:cxnLst/>
              <a:rect l="l" t="t" r="r" b="b"/>
              <a:pathLst>
                <a:path w="12697" h="10938" extrusionOk="0">
                  <a:moveTo>
                    <a:pt x="5265" y="1"/>
                  </a:moveTo>
                  <a:cubicBezTo>
                    <a:pt x="4735" y="1"/>
                    <a:pt x="4228" y="153"/>
                    <a:pt x="3783" y="429"/>
                  </a:cubicBezTo>
                  <a:cubicBezTo>
                    <a:pt x="2719" y="1098"/>
                    <a:pt x="1634" y="1745"/>
                    <a:pt x="549" y="2369"/>
                  </a:cubicBezTo>
                  <a:cubicBezTo>
                    <a:pt x="132" y="2611"/>
                    <a:pt x="0" y="3126"/>
                    <a:pt x="252" y="3531"/>
                  </a:cubicBezTo>
                  <a:cubicBezTo>
                    <a:pt x="296" y="3587"/>
                    <a:pt x="318" y="3619"/>
                    <a:pt x="351" y="3674"/>
                  </a:cubicBezTo>
                  <a:cubicBezTo>
                    <a:pt x="523" y="3932"/>
                    <a:pt x="820" y="4077"/>
                    <a:pt x="1122" y="4077"/>
                  </a:cubicBezTo>
                  <a:cubicBezTo>
                    <a:pt x="1283" y="4077"/>
                    <a:pt x="1445" y="4036"/>
                    <a:pt x="1590" y="3948"/>
                  </a:cubicBezTo>
                  <a:cubicBezTo>
                    <a:pt x="2555" y="3389"/>
                    <a:pt x="3509" y="2819"/>
                    <a:pt x="4452" y="2227"/>
                  </a:cubicBezTo>
                  <a:lnTo>
                    <a:pt x="4452" y="2227"/>
                  </a:lnTo>
                  <a:cubicBezTo>
                    <a:pt x="4430" y="3422"/>
                    <a:pt x="4418" y="4014"/>
                    <a:pt x="4408" y="5209"/>
                  </a:cubicBezTo>
                  <a:cubicBezTo>
                    <a:pt x="3509" y="6547"/>
                    <a:pt x="2577" y="7885"/>
                    <a:pt x="1634" y="9189"/>
                  </a:cubicBezTo>
                  <a:cubicBezTo>
                    <a:pt x="1261" y="9715"/>
                    <a:pt x="1426" y="10417"/>
                    <a:pt x="2018" y="10757"/>
                  </a:cubicBezTo>
                  <a:cubicBezTo>
                    <a:pt x="2227" y="10879"/>
                    <a:pt x="2463" y="10938"/>
                    <a:pt x="2697" y="10938"/>
                  </a:cubicBezTo>
                  <a:cubicBezTo>
                    <a:pt x="3113" y="10938"/>
                    <a:pt x="3522" y="10754"/>
                    <a:pt x="3761" y="10417"/>
                  </a:cubicBezTo>
                  <a:cubicBezTo>
                    <a:pt x="4638" y="9156"/>
                    <a:pt x="5504" y="7895"/>
                    <a:pt x="6348" y="6613"/>
                  </a:cubicBezTo>
                  <a:cubicBezTo>
                    <a:pt x="7181" y="7895"/>
                    <a:pt x="8048" y="9167"/>
                    <a:pt x="8925" y="10417"/>
                  </a:cubicBezTo>
                  <a:cubicBezTo>
                    <a:pt x="9164" y="10754"/>
                    <a:pt x="9568" y="10938"/>
                    <a:pt x="9983" y="10938"/>
                  </a:cubicBezTo>
                  <a:cubicBezTo>
                    <a:pt x="10217" y="10938"/>
                    <a:pt x="10455" y="10879"/>
                    <a:pt x="10668" y="10757"/>
                  </a:cubicBezTo>
                  <a:cubicBezTo>
                    <a:pt x="11260" y="10417"/>
                    <a:pt x="11425" y="9715"/>
                    <a:pt x="11052" y="9200"/>
                  </a:cubicBezTo>
                  <a:cubicBezTo>
                    <a:pt x="10109" y="7885"/>
                    <a:pt x="9177" y="6558"/>
                    <a:pt x="8278" y="5209"/>
                  </a:cubicBezTo>
                  <a:cubicBezTo>
                    <a:pt x="8267" y="4014"/>
                    <a:pt x="8256" y="3422"/>
                    <a:pt x="8245" y="2227"/>
                  </a:cubicBezTo>
                  <a:lnTo>
                    <a:pt x="8245" y="2227"/>
                  </a:lnTo>
                  <a:cubicBezTo>
                    <a:pt x="9188" y="2819"/>
                    <a:pt x="10142" y="3389"/>
                    <a:pt x="11096" y="3948"/>
                  </a:cubicBezTo>
                  <a:cubicBezTo>
                    <a:pt x="11247" y="4037"/>
                    <a:pt x="11412" y="4080"/>
                    <a:pt x="11575" y="4080"/>
                  </a:cubicBezTo>
                  <a:cubicBezTo>
                    <a:pt x="11874" y="4080"/>
                    <a:pt x="12164" y="3937"/>
                    <a:pt x="12334" y="3674"/>
                  </a:cubicBezTo>
                  <a:cubicBezTo>
                    <a:pt x="12378" y="3619"/>
                    <a:pt x="12390" y="3587"/>
                    <a:pt x="12433" y="3531"/>
                  </a:cubicBezTo>
                  <a:cubicBezTo>
                    <a:pt x="12697" y="3137"/>
                    <a:pt x="12554" y="2622"/>
                    <a:pt x="12137" y="2369"/>
                  </a:cubicBezTo>
                  <a:cubicBezTo>
                    <a:pt x="11052" y="1745"/>
                    <a:pt x="9978" y="1098"/>
                    <a:pt x="8903" y="429"/>
                  </a:cubicBezTo>
                  <a:cubicBezTo>
                    <a:pt x="8453" y="144"/>
                    <a:pt x="7916" y="1"/>
                    <a:pt x="7379" y="1"/>
                  </a:cubicBezTo>
                  <a:lnTo>
                    <a:pt x="5317" y="1"/>
                  </a:lnTo>
                  <a:cubicBezTo>
                    <a:pt x="5300" y="1"/>
                    <a:pt x="5282" y="1"/>
                    <a:pt x="526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 name="Google Shape;507;p12">
              <a:extLst>
                <a:ext uri="{FF2B5EF4-FFF2-40B4-BE49-F238E27FC236}">
                  <a16:creationId xmlns:a16="http://schemas.microsoft.com/office/drawing/2014/main" id="{EEA1513D-2D57-68CF-F36F-5417F583423D}"/>
                </a:ext>
              </a:extLst>
            </p:cNvPr>
            <p:cNvSpPr/>
            <p:nvPr/>
          </p:nvSpPr>
          <p:spPr>
            <a:xfrm>
              <a:off x="9105078" y="-967729"/>
              <a:ext cx="136800" cy="133740"/>
            </a:xfrm>
            <a:custGeom>
              <a:avLst/>
              <a:gdLst/>
              <a:ahLst/>
              <a:cxnLst/>
              <a:rect l="l" t="t" r="r" b="b"/>
              <a:pathLst>
                <a:path w="2906" h="2841" extrusionOk="0">
                  <a:moveTo>
                    <a:pt x="1458" y="1"/>
                  </a:moveTo>
                  <a:cubicBezTo>
                    <a:pt x="669" y="1"/>
                    <a:pt x="22" y="626"/>
                    <a:pt x="11" y="1415"/>
                  </a:cubicBezTo>
                  <a:cubicBezTo>
                    <a:pt x="0" y="2193"/>
                    <a:pt x="647" y="2829"/>
                    <a:pt x="1458" y="2841"/>
                  </a:cubicBezTo>
                  <a:cubicBezTo>
                    <a:pt x="2259" y="2841"/>
                    <a:pt x="2905" y="2193"/>
                    <a:pt x="2905" y="1415"/>
                  </a:cubicBezTo>
                  <a:cubicBezTo>
                    <a:pt x="2895" y="626"/>
                    <a:pt x="2247" y="1"/>
                    <a:pt x="145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508;p12">
              <a:extLst>
                <a:ext uri="{FF2B5EF4-FFF2-40B4-BE49-F238E27FC236}">
                  <a16:creationId xmlns:a16="http://schemas.microsoft.com/office/drawing/2014/main" id="{4D033991-F880-8E30-58D6-C243DD53525F}"/>
                </a:ext>
              </a:extLst>
            </p:cNvPr>
            <p:cNvSpPr/>
            <p:nvPr/>
          </p:nvSpPr>
          <p:spPr>
            <a:xfrm>
              <a:off x="8874881" y="-817042"/>
              <a:ext cx="597711" cy="514906"/>
            </a:xfrm>
            <a:custGeom>
              <a:avLst/>
              <a:gdLst/>
              <a:ahLst/>
              <a:cxnLst/>
              <a:rect l="l" t="t" r="r" b="b"/>
              <a:pathLst>
                <a:path w="12697" h="10938" extrusionOk="0">
                  <a:moveTo>
                    <a:pt x="5265" y="1"/>
                  </a:moveTo>
                  <a:cubicBezTo>
                    <a:pt x="4735" y="1"/>
                    <a:pt x="4228" y="153"/>
                    <a:pt x="3783" y="429"/>
                  </a:cubicBezTo>
                  <a:cubicBezTo>
                    <a:pt x="2719" y="1098"/>
                    <a:pt x="1634" y="1745"/>
                    <a:pt x="549" y="2369"/>
                  </a:cubicBezTo>
                  <a:cubicBezTo>
                    <a:pt x="132" y="2611"/>
                    <a:pt x="0" y="3126"/>
                    <a:pt x="252" y="3531"/>
                  </a:cubicBezTo>
                  <a:cubicBezTo>
                    <a:pt x="296" y="3587"/>
                    <a:pt x="318" y="3619"/>
                    <a:pt x="351" y="3674"/>
                  </a:cubicBezTo>
                  <a:cubicBezTo>
                    <a:pt x="523" y="3932"/>
                    <a:pt x="820" y="4077"/>
                    <a:pt x="1122" y="4077"/>
                  </a:cubicBezTo>
                  <a:cubicBezTo>
                    <a:pt x="1283" y="4077"/>
                    <a:pt x="1445" y="4036"/>
                    <a:pt x="1590" y="3948"/>
                  </a:cubicBezTo>
                  <a:cubicBezTo>
                    <a:pt x="2555" y="3389"/>
                    <a:pt x="3509" y="2819"/>
                    <a:pt x="4452" y="2227"/>
                  </a:cubicBezTo>
                  <a:lnTo>
                    <a:pt x="4452" y="2227"/>
                  </a:lnTo>
                  <a:cubicBezTo>
                    <a:pt x="4430" y="3422"/>
                    <a:pt x="4418" y="4014"/>
                    <a:pt x="4408" y="5209"/>
                  </a:cubicBezTo>
                  <a:cubicBezTo>
                    <a:pt x="3509" y="6547"/>
                    <a:pt x="2577" y="7885"/>
                    <a:pt x="1634" y="9189"/>
                  </a:cubicBezTo>
                  <a:cubicBezTo>
                    <a:pt x="1261" y="9715"/>
                    <a:pt x="1426" y="10417"/>
                    <a:pt x="2018" y="10757"/>
                  </a:cubicBezTo>
                  <a:cubicBezTo>
                    <a:pt x="2227" y="10879"/>
                    <a:pt x="2463" y="10938"/>
                    <a:pt x="2697" y="10938"/>
                  </a:cubicBezTo>
                  <a:cubicBezTo>
                    <a:pt x="3113" y="10938"/>
                    <a:pt x="3522" y="10754"/>
                    <a:pt x="3761" y="10417"/>
                  </a:cubicBezTo>
                  <a:cubicBezTo>
                    <a:pt x="4638" y="9156"/>
                    <a:pt x="5504" y="7895"/>
                    <a:pt x="6348" y="6613"/>
                  </a:cubicBezTo>
                  <a:cubicBezTo>
                    <a:pt x="7181" y="7895"/>
                    <a:pt x="8048" y="9167"/>
                    <a:pt x="8925" y="10417"/>
                  </a:cubicBezTo>
                  <a:cubicBezTo>
                    <a:pt x="9164" y="10754"/>
                    <a:pt x="9568" y="10938"/>
                    <a:pt x="9983" y="10938"/>
                  </a:cubicBezTo>
                  <a:cubicBezTo>
                    <a:pt x="10217" y="10938"/>
                    <a:pt x="10455" y="10879"/>
                    <a:pt x="10668" y="10757"/>
                  </a:cubicBezTo>
                  <a:cubicBezTo>
                    <a:pt x="11260" y="10417"/>
                    <a:pt x="11425" y="9715"/>
                    <a:pt x="11052" y="9200"/>
                  </a:cubicBezTo>
                  <a:cubicBezTo>
                    <a:pt x="10109" y="7885"/>
                    <a:pt x="9177" y="6558"/>
                    <a:pt x="8278" y="5209"/>
                  </a:cubicBezTo>
                  <a:cubicBezTo>
                    <a:pt x="8267" y="4014"/>
                    <a:pt x="8256" y="3422"/>
                    <a:pt x="8245" y="2227"/>
                  </a:cubicBezTo>
                  <a:lnTo>
                    <a:pt x="8245" y="2227"/>
                  </a:lnTo>
                  <a:cubicBezTo>
                    <a:pt x="9188" y="2819"/>
                    <a:pt x="10142" y="3389"/>
                    <a:pt x="11096" y="3948"/>
                  </a:cubicBezTo>
                  <a:cubicBezTo>
                    <a:pt x="11247" y="4037"/>
                    <a:pt x="11412" y="4080"/>
                    <a:pt x="11575" y="4080"/>
                  </a:cubicBezTo>
                  <a:cubicBezTo>
                    <a:pt x="11874" y="4080"/>
                    <a:pt x="12164" y="3937"/>
                    <a:pt x="12334" y="3674"/>
                  </a:cubicBezTo>
                  <a:cubicBezTo>
                    <a:pt x="12378" y="3619"/>
                    <a:pt x="12390" y="3587"/>
                    <a:pt x="12433" y="3531"/>
                  </a:cubicBezTo>
                  <a:cubicBezTo>
                    <a:pt x="12697" y="3137"/>
                    <a:pt x="12554" y="2622"/>
                    <a:pt x="12137" y="2369"/>
                  </a:cubicBezTo>
                  <a:cubicBezTo>
                    <a:pt x="11052" y="1745"/>
                    <a:pt x="9978" y="1098"/>
                    <a:pt x="8903" y="429"/>
                  </a:cubicBezTo>
                  <a:cubicBezTo>
                    <a:pt x="8453" y="144"/>
                    <a:pt x="7916" y="1"/>
                    <a:pt x="7379" y="1"/>
                  </a:cubicBezTo>
                  <a:lnTo>
                    <a:pt x="5317" y="1"/>
                  </a:lnTo>
                  <a:cubicBezTo>
                    <a:pt x="5300" y="1"/>
                    <a:pt x="5282" y="1"/>
                    <a:pt x="526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8" name="TextBox 17">
            <a:extLst>
              <a:ext uri="{FF2B5EF4-FFF2-40B4-BE49-F238E27FC236}">
                <a16:creationId xmlns:a16="http://schemas.microsoft.com/office/drawing/2014/main" id="{9791E546-4D27-4AA1-6841-FF9F437DB511}"/>
              </a:ext>
            </a:extLst>
          </p:cNvPr>
          <p:cNvSpPr txBox="1"/>
          <p:nvPr/>
        </p:nvSpPr>
        <p:spPr>
          <a:xfrm>
            <a:off x="2412029" y="1497626"/>
            <a:ext cx="5586074" cy="1938992"/>
          </a:xfrm>
          <a:prstGeom prst="rect">
            <a:avLst/>
          </a:prstGeom>
          <a:noFill/>
        </p:spPr>
        <p:txBody>
          <a:bodyPr wrap="square">
            <a:spAutoFit/>
          </a:bodyPr>
          <a:lstStyle/>
          <a:p>
            <a:r>
              <a:rPr lang="en" sz="3600" dirty="0">
                <a:latin typeface="Poppins Medium" panose="020B0502040204020203" pitchFamily="2" charset="0"/>
                <a:ea typeface="Calibri" panose="020F0502020204030204" pitchFamily="34" charset="0"/>
                <a:cs typeface="Poppins Medium" panose="020B0502040204020203" pitchFamily="2" charset="0"/>
              </a:rPr>
              <a:t>What is a </a:t>
            </a:r>
            <a:r>
              <a:rPr lang="en" sz="3600" b="1" dirty="0">
                <a:solidFill>
                  <a:schemeClr val="tx2">
                    <a:lumMod val="75000"/>
                  </a:schemeClr>
                </a:solidFill>
                <a:latin typeface="Poppins Medium" panose="020B0502040204020203" pitchFamily="2" charset="0"/>
                <a:ea typeface="Calibri" panose="020F0502020204030204" pitchFamily="34" charset="0"/>
                <a:cs typeface="Poppins Medium" panose="020B0502040204020203" pitchFamily="2" charset="0"/>
              </a:rPr>
              <a:t>State</a:t>
            </a:r>
            <a:r>
              <a:rPr lang="en" sz="3600" dirty="0">
                <a:latin typeface="Poppins Medium" panose="020B0502040204020203" pitchFamily="2" charset="0"/>
                <a:ea typeface="Calibri" panose="020F0502020204030204" pitchFamily="34" charset="0"/>
                <a:cs typeface="Poppins Medium" panose="020B0502040204020203" pitchFamily="2" charset="0"/>
              </a:rPr>
              <a:t>? </a:t>
            </a:r>
          </a:p>
          <a:p>
            <a:r>
              <a:rPr lang="en" sz="3600" dirty="0">
                <a:latin typeface="Poppins Medium" panose="020B0502040204020203" pitchFamily="2" charset="0"/>
                <a:ea typeface="Calibri" panose="020F0502020204030204" pitchFamily="34" charset="0"/>
                <a:cs typeface="Poppins Medium" panose="020B0502040204020203" pitchFamily="2" charset="0"/>
              </a:rPr>
              <a:t> </a:t>
            </a:r>
          </a:p>
          <a:p>
            <a:endParaRPr lang="en" sz="1200" dirty="0">
              <a:latin typeface="Poppins Medium" panose="020B0502040204020203" pitchFamily="2" charset="0"/>
              <a:ea typeface="Calibri" panose="020F0502020204030204" pitchFamily="34" charset="0"/>
              <a:cs typeface="Poppins Medium" panose="020B0502040204020203" pitchFamily="2" charset="0"/>
            </a:endParaRPr>
          </a:p>
          <a:p>
            <a:r>
              <a:rPr lang="en" sz="3600" dirty="0">
                <a:latin typeface="Poppins Medium" panose="020B0502040204020203" pitchFamily="2" charset="0"/>
                <a:ea typeface="Calibri" panose="020F0502020204030204" pitchFamily="34" charset="0"/>
                <a:cs typeface="Poppins Medium" panose="020B0502040204020203" pitchFamily="2" charset="0"/>
              </a:rPr>
              <a:t>Who is a </a:t>
            </a:r>
            <a:r>
              <a:rPr lang="en" sz="3600" b="1" dirty="0">
                <a:solidFill>
                  <a:schemeClr val="tx2">
                    <a:lumMod val="75000"/>
                  </a:schemeClr>
                </a:solidFill>
                <a:latin typeface="Poppins Medium" panose="020B0502040204020203" pitchFamily="2" charset="0"/>
                <a:ea typeface="Calibri" panose="020F0502020204030204" pitchFamily="34" charset="0"/>
                <a:cs typeface="Poppins Medium" panose="020B0502040204020203" pitchFamily="2" charset="0"/>
              </a:rPr>
              <a:t>Citizen</a:t>
            </a:r>
            <a:r>
              <a:rPr lang="en" sz="3600" dirty="0">
                <a:latin typeface="Poppins Medium" panose="020B0502040204020203" pitchFamily="2" charset="0"/>
                <a:ea typeface="Calibri" panose="020F0502020204030204" pitchFamily="34" charset="0"/>
                <a:cs typeface="Poppins Medium" panose="020B0502040204020203" pitchFamily="2" charset="0"/>
              </a:rPr>
              <a:t>?</a:t>
            </a:r>
            <a:endParaRPr lang="en-US" sz="3600" dirty="0">
              <a:latin typeface="Poppins Medium" panose="020B0502040204020203" pitchFamily="2" charset="0"/>
              <a:ea typeface="Calibri" panose="020F0502020204030204" pitchFamily="34" charset="0"/>
              <a:cs typeface="Poppins Medium" panose="020B0502040204020203"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72"/>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000"/>
              <a:buNone/>
            </a:pPr>
            <a:r>
              <a:rPr lang="en" dirty="0">
                <a:latin typeface="Calibri" panose="020F0502020204030204" pitchFamily="34" charset="0"/>
                <a:ea typeface="Calibri" panose="020F0502020204030204" pitchFamily="34" charset="0"/>
                <a:cs typeface="Calibri" panose="020F0502020204030204" pitchFamily="34" charset="0"/>
              </a:rPr>
              <a:t>The </a:t>
            </a:r>
            <a:r>
              <a:rPr lang="en" b="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Constitution</a:t>
            </a:r>
            <a:r>
              <a:rPr lang="en" dirty="0">
                <a:latin typeface="Calibri" panose="020F0502020204030204" pitchFamily="34" charset="0"/>
                <a:ea typeface="Calibri" panose="020F0502020204030204" pitchFamily="34" charset="0"/>
                <a:cs typeface="Calibri" panose="020F0502020204030204" pitchFamily="34" charset="0"/>
              </a:rPr>
              <a:t> guides us our duties as </a:t>
            </a:r>
            <a:r>
              <a:rPr lang="en" b="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State</a:t>
            </a:r>
            <a:r>
              <a:rPr lang="en" dirty="0">
                <a:latin typeface="Calibri" panose="020F0502020204030204" pitchFamily="34" charset="0"/>
                <a:ea typeface="Calibri" panose="020F0502020204030204" pitchFamily="34" charset="0"/>
                <a:cs typeface="Calibri" panose="020F0502020204030204" pitchFamily="34" charset="0"/>
              </a:rPr>
              <a:t> and </a:t>
            </a:r>
            <a:r>
              <a:rPr lang="en" b="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Citizens</a:t>
            </a:r>
            <a:endParaRPr b="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descr="A close-up of a green notebook&#10;&#10;Description automatically generated">
            <a:extLst>
              <a:ext uri="{FF2B5EF4-FFF2-40B4-BE49-F238E27FC236}">
                <a16:creationId xmlns:a16="http://schemas.microsoft.com/office/drawing/2014/main" id="{6B3B80BF-EAFF-85EF-9B43-4CEB7AC37800}"/>
              </a:ext>
            </a:extLst>
          </p:cNvPr>
          <p:cNvPicPr>
            <a:picLocks noChangeAspect="1"/>
          </p:cNvPicPr>
          <p:nvPr/>
        </p:nvPicPr>
        <p:blipFill>
          <a:blip r:embed="rId3"/>
          <a:stretch>
            <a:fillRect/>
          </a:stretch>
        </p:blipFill>
        <p:spPr>
          <a:xfrm>
            <a:off x="2982757" y="1605653"/>
            <a:ext cx="2608854" cy="309282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41134-E4FB-8B83-63B5-BD449B4DE5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9EFF31-9A7C-D007-D021-F35C761A81F7}"/>
              </a:ext>
            </a:extLst>
          </p:cNvPr>
          <p:cNvSpPr>
            <a:spLocks noGrp="1"/>
          </p:cNvSpPr>
          <p:nvPr>
            <p:ph type="title"/>
          </p:nvPr>
        </p:nvSpPr>
        <p:spPr>
          <a:xfrm>
            <a:off x="1558150" y="533401"/>
            <a:ext cx="6143626" cy="1300162"/>
          </a:xfrm>
        </p:spPr>
        <p:txBody>
          <a:bodyPr/>
          <a:lstStyle/>
          <a:p>
            <a:pPr algn="l"/>
            <a:r>
              <a:rPr lang="en-US" sz="4400" dirty="0">
                <a:solidFill>
                  <a:schemeClr val="tx2">
                    <a:lumMod val="75000"/>
                  </a:schemeClr>
                </a:solidFill>
              </a:rPr>
              <a:t>WHY</a:t>
            </a:r>
            <a:r>
              <a:rPr lang="en-US" sz="3200" dirty="0"/>
              <a:t> DO WE NEED                    </a:t>
            </a:r>
            <a:r>
              <a:rPr lang="en-US" sz="4000" dirty="0"/>
              <a:t>Constitution</a:t>
            </a:r>
            <a:r>
              <a:rPr lang="en-US" sz="3200" dirty="0"/>
              <a:t> and </a:t>
            </a:r>
            <a:r>
              <a:rPr lang="en-US" sz="4000" dirty="0"/>
              <a:t>Laws</a:t>
            </a:r>
            <a:r>
              <a:rPr lang="en-US" sz="3200" dirty="0"/>
              <a:t>?</a:t>
            </a:r>
            <a:endParaRPr lang="en-US" sz="2400" dirty="0"/>
          </a:p>
        </p:txBody>
      </p:sp>
      <p:pic>
        <p:nvPicPr>
          <p:cNvPr id="11" name="Graphic 10" descr="Question mark with solid fill">
            <a:extLst>
              <a:ext uri="{FF2B5EF4-FFF2-40B4-BE49-F238E27FC236}">
                <a16:creationId xmlns:a16="http://schemas.microsoft.com/office/drawing/2014/main" id="{0618952A-BABE-2DB4-0F61-6BC381B8FF5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0" y="322167"/>
            <a:ext cx="1722630" cy="1722630"/>
          </a:xfrm>
          <a:prstGeom prst="rect">
            <a:avLst/>
          </a:prstGeom>
        </p:spPr>
      </p:pic>
      <p:pic>
        <p:nvPicPr>
          <p:cNvPr id="19" name="Graphic 18" descr="Books with solid fill">
            <a:extLst>
              <a:ext uri="{FF2B5EF4-FFF2-40B4-BE49-F238E27FC236}">
                <a16:creationId xmlns:a16="http://schemas.microsoft.com/office/drawing/2014/main" id="{28F253F5-847E-8952-72E3-89A67616923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303076" y="1784257"/>
            <a:ext cx="1785937" cy="1785937"/>
          </a:xfrm>
          <a:prstGeom prst="rect">
            <a:avLst/>
          </a:prstGeom>
        </p:spPr>
      </p:pic>
      <p:sp>
        <p:nvSpPr>
          <p:cNvPr id="4" name="TextBox 3">
            <a:extLst>
              <a:ext uri="{FF2B5EF4-FFF2-40B4-BE49-F238E27FC236}">
                <a16:creationId xmlns:a16="http://schemas.microsoft.com/office/drawing/2014/main" id="{52E2B205-C30E-9FD5-BA91-F36A983E3403}"/>
              </a:ext>
            </a:extLst>
          </p:cNvPr>
          <p:cNvSpPr txBox="1"/>
          <p:nvPr/>
        </p:nvSpPr>
        <p:spPr>
          <a:xfrm>
            <a:off x="1991515" y="3943887"/>
            <a:ext cx="5417060" cy="1754326"/>
          </a:xfrm>
          <a:prstGeom prst="rect">
            <a:avLst/>
          </a:prstGeom>
          <a:noFill/>
        </p:spPr>
        <p:txBody>
          <a:bodyPr wrap="square">
            <a:spAutoFit/>
          </a:bodyPr>
          <a:lstStyle/>
          <a:p>
            <a:pPr marL="571500" indent="-571500">
              <a:buFont typeface="Wingdings" panose="05000000000000000000" pitchFamily="2" charset="2"/>
              <a:buChar char="ü"/>
            </a:pPr>
            <a:r>
              <a:rPr lang="en-US" sz="3600" dirty="0"/>
              <a:t> To </a:t>
            </a:r>
            <a:r>
              <a:rPr lang="en-US" sz="3600" b="1" dirty="0">
                <a:solidFill>
                  <a:schemeClr val="tx2">
                    <a:lumMod val="75000"/>
                  </a:schemeClr>
                </a:solidFill>
              </a:rPr>
              <a:t>protect</a:t>
            </a:r>
            <a:r>
              <a:rPr lang="en-US" sz="3600" dirty="0"/>
              <a:t> RIGHTS</a:t>
            </a:r>
            <a:br>
              <a:rPr lang="en-US" sz="3600" dirty="0"/>
            </a:br>
            <a:br>
              <a:rPr lang="en-US" sz="3600" dirty="0"/>
            </a:br>
            <a:endParaRPr lang="en-US" sz="3600" dirty="0"/>
          </a:p>
        </p:txBody>
      </p:sp>
      <p:pic>
        <p:nvPicPr>
          <p:cNvPr id="5" name="Graphic 4" descr="Shield Tick with solid fill">
            <a:extLst>
              <a:ext uri="{FF2B5EF4-FFF2-40B4-BE49-F238E27FC236}">
                <a16:creationId xmlns:a16="http://schemas.microsoft.com/office/drawing/2014/main" id="{345A81CD-E801-26A4-9524-1F47261AFE8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91365" y="3170615"/>
            <a:ext cx="1882234" cy="1882234"/>
          </a:xfrm>
          <a:prstGeom prst="rect">
            <a:avLst/>
          </a:prstGeom>
          <a:effectLst>
            <a:outerShdw blurRad="50800" dist="38100" dir="13500000" algn="br" rotWithShape="0">
              <a:prstClr val="black">
                <a:alpha val="40000"/>
              </a:prstClr>
            </a:outerShdw>
          </a:effectLst>
        </p:spPr>
      </p:pic>
    </p:spTree>
    <p:extLst>
      <p:ext uri="{BB962C8B-B14F-4D97-AF65-F5344CB8AC3E}">
        <p14:creationId xmlns:p14="http://schemas.microsoft.com/office/powerpoint/2010/main" val="2238995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3" name="Graphic 2" descr="Family with two children with solid fill">
            <a:extLst>
              <a:ext uri="{FF2B5EF4-FFF2-40B4-BE49-F238E27FC236}">
                <a16:creationId xmlns:a16="http://schemas.microsoft.com/office/drawing/2014/main" id="{4F61115B-F047-DFF8-47F0-897E3F61B12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28925" y="2355764"/>
            <a:ext cx="3486149" cy="3486149"/>
          </a:xfrm>
          <a:prstGeom prst="rect">
            <a:avLst/>
          </a:prstGeom>
        </p:spPr>
      </p:pic>
      <p:sp>
        <p:nvSpPr>
          <p:cNvPr id="79" name="Google Shape;79;p3"/>
          <p:cNvSpPr txBox="1">
            <a:spLocks noGrp="1"/>
          </p:cNvSpPr>
          <p:nvPr>
            <p:ph type="title"/>
          </p:nvPr>
        </p:nvSpPr>
        <p:spPr>
          <a:xfrm>
            <a:off x="258680" y="301712"/>
            <a:ext cx="77040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US" sz="2400" dirty="0">
                <a:solidFill>
                  <a:schemeClr val="tx2">
                    <a:lumMod val="75000"/>
                  </a:schemeClr>
                </a:solidFill>
                <a:latin typeface="Poppins SemiBold"/>
                <a:ea typeface="Poppins SemiBold"/>
                <a:cs typeface="Poppins SemiBold"/>
                <a:sym typeface="Poppins SemiBold"/>
              </a:rPr>
              <a:t>Definition:</a:t>
            </a:r>
            <a:br>
              <a:rPr lang="en-US" sz="3200" dirty="0">
                <a:solidFill>
                  <a:schemeClr val="tx2">
                    <a:lumMod val="75000"/>
                  </a:schemeClr>
                </a:solidFill>
                <a:latin typeface="Poppins SemiBold"/>
                <a:ea typeface="Poppins SemiBold"/>
                <a:cs typeface="Poppins SemiBold"/>
                <a:sym typeface="Poppins SemiBold"/>
              </a:rPr>
            </a:br>
            <a:r>
              <a:rPr lang="en-US" sz="3200" dirty="0">
                <a:latin typeface="Poppins SemiBold"/>
                <a:ea typeface="Poppins SemiBold"/>
                <a:cs typeface="Poppins SemiBold"/>
                <a:sym typeface="Poppins SemiBold"/>
              </a:rPr>
              <a:t>Rights</a:t>
            </a:r>
            <a:br>
              <a:rPr lang="en-US" sz="3200" dirty="0">
                <a:latin typeface="Arial"/>
                <a:ea typeface="Arial"/>
                <a:cs typeface="Arial"/>
                <a:sym typeface="Arial"/>
              </a:rPr>
            </a:br>
            <a:endParaRPr dirty="0"/>
          </a:p>
        </p:txBody>
      </p:sp>
      <p:sp>
        <p:nvSpPr>
          <p:cNvPr id="80" name="Google Shape;80;p3"/>
          <p:cNvSpPr txBox="1">
            <a:spLocks noGrp="1"/>
          </p:cNvSpPr>
          <p:nvPr>
            <p:ph type="subTitle" idx="3"/>
          </p:nvPr>
        </p:nvSpPr>
        <p:spPr>
          <a:xfrm>
            <a:off x="1113748" y="1275963"/>
            <a:ext cx="7189524" cy="2312299"/>
          </a:xfrm>
          <a:prstGeom prst="rect">
            <a:avLst/>
          </a:prstGeom>
          <a:noFill/>
          <a:ln>
            <a:noFill/>
          </a:ln>
        </p:spPr>
        <p:txBody>
          <a:bodyPr spcFirstLastPara="1" wrap="square" lIns="91425" tIns="91425" rIns="91425" bIns="91425" anchor="t" anchorCtr="0">
            <a:noAutofit/>
          </a:bodyPr>
          <a:lstStyle/>
          <a:p>
            <a:pPr marL="574675" lvl="0" indent="-457200" algn="just" rtl="0">
              <a:lnSpc>
                <a:spcPct val="107000"/>
              </a:lnSpc>
              <a:spcBef>
                <a:spcPts val="0"/>
              </a:spcBef>
              <a:spcAft>
                <a:spcPts val="800"/>
              </a:spcAft>
              <a:buSzPct val="70000"/>
              <a:buFont typeface="Wingdings" panose="05000000000000000000" pitchFamily="2" charset="2"/>
              <a:buChar char="ü"/>
            </a:pPr>
            <a:r>
              <a:rPr lang="en-US" sz="2800" b="0" i="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Rights are basic things everyone deserves to have just because they're human.</a:t>
            </a:r>
          </a:p>
          <a:p>
            <a:pPr marL="574675" lvl="0" indent="-457200" algn="just" rtl="0">
              <a:lnSpc>
                <a:spcPct val="107000"/>
              </a:lnSpc>
              <a:spcBef>
                <a:spcPts val="0"/>
              </a:spcBef>
              <a:spcAft>
                <a:spcPts val="800"/>
              </a:spcAft>
              <a:buSzPct val="70000"/>
              <a:buFont typeface="Wingdings" panose="05000000000000000000" pitchFamily="2" charset="2"/>
              <a:buChar char="ü"/>
            </a:pPr>
            <a:r>
              <a:rPr lang="en-US" sz="2800" b="0" i="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They're usually protected by laws or what's considered right in society</a:t>
            </a:r>
            <a:endParaRPr sz="2000" dirty="0">
              <a:latin typeface="Calibri" panose="020F0502020204030204" pitchFamily="34" charset="0"/>
              <a:ea typeface="Calibri" panose="020F0502020204030204" pitchFamily="34" charset="0"/>
              <a:cs typeface="Calibri" panose="020F0502020204030204" pitchFamily="34" charset="0"/>
              <a:sym typeface="Calibri"/>
            </a:endParaRPr>
          </a:p>
        </p:txBody>
      </p:sp>
      <p:pic>
        <p:nvPicPr>
          <p:cNvPr id="5" name="Graphic 4" descr="Clenched Fist with solid fill">
            <a:extLst>
              <a:ext uri="{FF2B5EF4-FFF2-40B4-BE49-F238E27FC236}">
                <a16:creationId xmlns:a16="http://schemas.microsoft.com/office/drawing/2014/main" id="{44C91012-B9C3-6649-1775-8D4329F85CA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005511" y="4008117"/>
            <a:ext cx="1517563" cy="1517563"/>
          </a:xfrm>
          <a:prstGeom prst="rect">
            <a:avLst/>
          </a:prstGeom>
        </p:spPr>
      </p:pic>
      <p:pic>
        <p:nvPicPr>
          <p:cNvPr id="6" name="Graphic 5" descr="Clenched Fist with solid fill">
            <a:extLst>
              <a:ext uri="{FF2B5EF4-FFF2-40B4-BE49-F238E27FC236}">
                <a16:creationId xmlns:a16="http://schemas.microsoft.com/office/drawing/2014/main" id="{A168E7FB-D75D-7967-45BE-79955CF6C6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620925" y="4008117"/>
            <a:ext cx="1517563" cy="151756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4"/>
          <p:cNvSpPr txBox="1">
            <a:spLocks noGrp="1"/>
          </p:cNvSpPr>
          <p:nvPr>
            <p:ph type="title"/>
          </p:nvPr>
        </p:nvSpPr>
        <p:spPr>
          <a:xfrm>
            <a:off x="432026" y="0"/>
            <a:ext cx="77040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br>
              <a:rPr lang="en-US" sz="3200" dirty="0">
                <a:solidFill>
                  <a:schemeClr val="accent5"/>
                </a:solidFill>
                <a:latin typeface="Poppins SemiBold"/>
                <a:ea typeface="Poppins SemiBold"/>
                <a:cs typeface="Poppins SemiBold"/>
                <a:sym typeface="Poppins SemiBold"/>
              </a:rPr>
            </a:br>
            <a:r>
              <a:rPr lang="en-US" dirty="0"/>
              <a:t>Fundamental rights and freedoms</a:t>
            </a:r>
            <a:br>
              <a:rPr lang="en-US" sz="3200" dirty="0">
                <a:latin typeface="Arial"/>
                <a:ea typeface="Arial"/>
                <a:cs typeface="Arial"/>
                <a:sym typeface="Arial"/>
              </a:rPr>
            </a:br>
            <a:endParaRPr dirty="0"/>
          </a:p>
        </p:txBody>
      </p:sp>
      <p:sp>
        <p:nvSpPr>
          <p:cNvPr id="86" name="Google Shape;86;p4"/>
          <p:cNvSpPr/>
          <p:nvPr/>
        </p:nvSpPr>
        <p:spPr>
          <a:xfrm>
            <a:off x="760604" y="1551489"/>
            <a:ext cx="838206" cy="678114"/>
          </a:xfrm>
          <a:custGeom>
            <a:avLst/>
            <a:gdLst/>
            <a:ahLst/>
            <a:cxnLst/>
            <a:rect l="l" t="t" r="r" b="b"/>
            <a:pathLst>
              <a:path w="38441" h="31099" extrusionOk="0">
                <a:moveTo>
                  <a:pt x="19050" y="0"/>
                </a:moveTo>
                <a:cubicBezTo>
                  <a:pt x="16561" y="0"/>
                  <a:pt x="14127" y="395"/>
                  <a:pt x="12006" y="1193"/>
                </a:cubicBezTo>
                <a:cubicBezTo>
                  <a:pt x="4024" y="4208"/>
                  <a:pt x="0" y="13111"/>
                  <a:pt x="3005" y="21092"/>
                </a:cubicBezTo>
                <a:cubicBezTo>
                  <a:pt x="5343" y="27282"/>
                  <a:pt x="11222" y="31099"/>
                  <a:pt x="17467" y="31099"/>
                </a:cubicBezTo>
                <a:cubicBezTo>
                  <a:pt x="19274" y="31099"/>
                  <a:pt x="21112" y="30779"/>
                  <a:pt x="22904" y="30105"/>
                </a:cubicBezTo>
                <a:cubicBezTo>
                  <a:pt x="30886" y="27090"/>
                  <a:pt x="38440" y="16860"/>
                  <a:pt x="35425" y="8879"/>
                </a:cubicBezTo>
                <a:cubicBezTo>
                  <a:pt x="33219" y="3018"/>
                  <a:pt x="25928" y="0"/>
                  <a:pt x="190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8" name="Google Shape;88;p4"/>
          <p:cNvSpPr txBox="1"/>
          <p:nvPr/>
        </p:nvSpPr>
        <p:spPr>
          <a:xfrm>
            <a:off x="949380" y="2571750"/>
            <a:ext cx="3622620" cy="572699"/>
          </a:xfrm>
          <a:prstGeom prst="rect">
            <a:avLst/>
          </a:prstGeom>
          <a:noFill/>
          <a:ln>
            <a:noFill/>
          </a:ln>
        </p:spPr>
        <p:txBody>
          <a:bodyPr spcFirstLastPara="1" wrap="square" lIns="91425" tIns="91425" rIns="91425" bIns="91425" anchor="ctr" anchorCtr="0">
            <a:noAutofit/>
          </a:bodyPr>
          <a:lstStyle/>
          <a:p>
            <a:pPr marL="342900" marR="0" lvl="0" indent="-342900" algn="l" rtl="0">
              <a:lnSpc>
                <a:spcPct val="150000"/>
              </a:lnSpc>
              <a:spcBef>
                <a:spcPts val="0"/>
              </a:spcBef>
              <a:spcAft>
                <a:spcPts val="0"/>
              </a:spcAft>
              <a:buClr>
                <a:srgbClr val="000000"/>
              </a:buClr>
              <a:buSzPts val="2400"/>
              <a:buFont typeface="Noto Sans Symbols"/>
              <a:buChar char="✔"/>
            </a:pPr>
            <a:r>
              <a:rPr lang="en-US" sz="2200" b="0" i="0" u="none" strike="noStrike" cap="none" dirty="0">
                <a:solidFill>
                  <a:srgbClr val="000000"/>
                </a:solidFill>
                <a:latin typeface="Poppins" panose="00000500000000000000" pitchFamily="2" charset="0"/>
                <a:ea typeface="Calibri"/>
                <a:cs typeface="Poppins" panose="00000500000000000000" pitchFamily="2" charset="0"/>
                <a:sym typeface="Calibri"/>
              </a:rPr>
              <a:t>    </a:t>
            </a:r>
            <a:r>
              <a:rPr lang="en-US" sz="2200" b="0" i="0" u="none" strike="noStrike" cap="none" dirty="0">
                <a:solidFill>
                  <a:srgbClr val="000000"/>
                </a:solidFill>
                <a:latin typeface="Poppins" panose="00000500000000000000" pitchFamily="2" charset="0"/>
                <a:cs typeface="Poppins" panose="00000500000000000000" pitchFamily="2" charset="0"/>
                <a:sym typeface="Arial"/>
              </a:rPr>
              <a:t>The Constitution of Maldives states the </a:t>
            </a:r>
            <a:r>
              <a:rPr lang="en-US" sz="2200" i="0" u="none" strike="noStrike" cap="none" dirty="0">
                <a:solidFill>
                  <a:schemeClr val="tx1"/>
                </a:solidFill>
                <a:latin typeface="Poppins" panose="00000500000000000000" pitchFamily="2" charset="0"/>
                <a:cs typeface="Poppins" panose="00000500000000000000" pitchFamily="2" charset="0"/>
                <a:sym typeface="Arial"/>
              </a:rPr>
              <a:t>essential</a:t>
            </a:r>
            <a:r>
              <a:rPr lang="en-US" sz="2200" b="1" i="0" u="none" strike="noStrike" cap="none" dirty="0">
                <a:solidFill>
                  <a:schemeClr val="tx2">
                    <a:lumMod val="75000"/>
                  </a:schemeClr>
                </a:solidFill>
                <a:latin typeface="Poppins" panose="00000500000000000000" pitchFamily="2" charset="0"/>
                <a:cs typeface="Poppins" panose="00000500000000000000" pitchFamily="2" charset="0"/>
                <a:sym typeface="Arial"/>
              </a:rPr>
              <a:t> rights</a:t>
            </a:r>
            <a:r>
              <a:rPr lang="en-US" sz="2200" b="0" i="0" u="none" strike="noStrike" cap="none" dirty="0">
                <a:solidFill>
                  <a:srgbClr val="000000"/>
                </a:solidFill>
                <a:latin typeface="Poppins" panose="00000500000000000000" pitchFamily="2" charset="0"/>
                <a:cs typeface="Poppins" panose="00000500000000000000" pitchFamily="2" charset="0"/>
                <a:sym typeface="Arial"/>
              </a:rPr>
              <a:t> and   </a:t>
            </a:r>
            <a:r>
              <a:rPr lang="en-US" sz="2200" b="1" i="0" u="none" strike="noStrike" cap="none" dirty="0">
                <a:solidFill>
                  <a:schemeClr val="tx2">
                    <a:lumMod val="75000"/>
                  </a:schemeClr>
                </a:solidFill>
                <a:latin typeface="Poppins" panose="00000500000000000000" pitchFamily="2" charset="0"/>
                <a:cs typeface="Poppins" panose="00000500000000000000" pitchFamily="2" charset="0"/>
                <a:sym typeface="Arial"/>
              </a:rPr>
              <a:t>freedoms </a:t>
            </a:r>
            <a:r>
              <a:rPr lang="en-US" sz="2200" i="0" u="none" strike="noStrike" cap="none" dirty="0">
                <a:solidFill>
                  <a:schemeClr val="tx1"/>
                </a:solidFill>
                <a:latin typeface="Poppins" panose="00000500000000000000" pitchFamily="2" charset="0"/>
                <a:cs typeface="Poppins" panose="00000500000000000000" pitchFamily="2" charset="0"/>
                <a:sym typeface="Arial"/>
              </a:rPr>
              <a:t>for every citizen.</a:t>
            </a:r>
            <a:endParaRPr sz="2200" i="0" u="none" strike="noStrike" cap="none" dirty="0">
              <a:solidFill>
                <a:schemeClr val="tx1"/>
              </a:solidFill>
              <a:latin typeface="Poppins" panose="00000500000000000000" pitchFamily="2" charset="0"/>
              <a:cs typeface="Poppins" panose="00000500000000000000" pitchFamily="2" charset="0"/>
              <a:sym typeface="Arial"/>
            </a:endParaRPr>
          </a:p>
        </p:txBody>
      </p:sp>
      <p:pic>
        <p:nvPicPr>
          <p:cNvPr id="3" name="Picture 2" descr="A close-up of a green notebook&#10;&#10;Description automatically generated">
            <a:extLst>
              <a:ext uri="{FF2B5EF4-FFF2-40B4-BE49-F238E27FC236}">
                <a16:creationId xmlns:a16="http://schemas.microsoft.com/office/drawing/2014/main" id="{E4CA265B-CF15-F77A-E818-63598A5A73A5}"/>
              </a:ext>
            </a:extLst>
          </p:cNvPr>
          <p:cNvPicPr>
            <a:picLocks noChangeAspect="1"/>
          </p:cNvPicPr>
          <p:nvPr/>
        </p:nvPicPr>
        <p:blipFill>
          <a:blip r:embed="rId3"/>
          <a:stretch>
            <a:fillRect/>
          </a:stretch>
        </p:blipFill>
        <p:spPr>
          <a:xfrm>
            <a:off x="4862357" y="1382434"/>
            <a:ext cx="2608854" cy="309282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73"/>
          <p:cNvSpPr txBox="1">
            <a:spLocks noGrp="1"/>
          </p:cNvSpPr>
          <p:nvPr>
            <p:ph type="title"/>
          </p:nvPr>
        </p:nvSpPr>
        <p:spPr>
          <a:xfrm>
            <a:off x="2122329" y="1071239"/>
            <a:ext cx="4777431" cy="994172"/>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000"/>
              <a:buNone/>
            </a:pPr>
            <a:r>
              <a:rPr lang="en" b="1" dirty="0"/>
              <a:t>Rights &amp; Responsibility</a:t>
            </a:r>
            <a:endParaRPr dirty="0"/>
          </a:p>
        </p:txBody>
      </p:sp>
      <p:sp>
        <p:nvSpPr>
          <p:cNvPr id="90" name="Google Shape;90;p73"/>
          <p:cNvSpPr/>
          <p:nvPr/>
        </p:nvSpPr>
        <p:spPr>
          <a:xfrm>
            <a:off x="747583" y="3036481"/>
            <a:ext cx="3651422" cy="106182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 sz="2100" b="0" i="0" u="none" strike="noStrike" cap="none">
                <a:solidFill>
                  <a:srgbClr val="000000"/>
                </a:solidFill>
                <a:latin typeface="Arial"/>
                <a:ea typeface="Arial"/>
                <a:cs typeface="Arial"/>
                <a:sym typeface="Arial"/>
              </a:rPr>
              <a:t>Rights are freedoms that are protected legally.</a:t>
            </a:r>
            <a:endParaRPr/>
          </a:p>
          <a:p>
            <a:pPr marL="0" marR="0" lvl="0" indent="0" algn="ctr" rtl="0">
              <a:lnSpc>
                <a:spcPct val="100000"/>
              </a:lnSpc>
              <a:spcBef>
                <a:spcPts val="0"/>
              </a:spcBef>
              <a:spcAft>
                <a:spcPts val="0"/>
              </a:spcAft>
              <a:buNone/>
            </a:pPr>
            <a:endParaRPr sz="2100" b="0" i="0" u="none" strike="noStrike" cap="none">
              <a:solidFill>
                <a:srgbClr val="000000"/>
              </a:solidFill>
              <a:latin typeface="Arial"/>
              <a:ea typeface="Arial"/>
              <a:cs typeface="Arial"/>
              <a:sym typeface="Arial"/>
            </a:endParaRPr>
          </a:p>
        </p:txBody>
      </p:sp>
      <p:sp>
        <p:nvSpPr>
          <p:cNvPr id="91" name="Google Shape;91;p73"/>
          <p:cNvSpPr/>
          <p:nvPr/>
        </p:nvSpPr>
        <p:spPr>
          <a:xfrm>
            <a:off x="5310181" y="2968675"/>
            <a:ext cx="2747118" cy="783892"/>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 sz="2100" b="0" i="0" u="none" strike="noStrike" cap="none" dirty="0">
                <a:solidFill>
                  <a:srgbClr val="000000"/>
                </a:solidFill>
                <a:latin typeface="Arial"/>
                <a:ea typeface="Arial"/>
                <a:cs typeface="Arial"/>
                <a:sym typeface="Arial"/>
              </a:rPr>
              <a:t>Responsibilities are things you should do.</a:t>
            </a:r>
            <a:endParaRPr dirty="0"/>
          </a:p>
        </p:txBody>
      </p:sp>
      <p:sp>
        <p:nvSpPr>
          <p:cNvPr id="92" name="Google Shape;92;p73"/>
          <p:cNvSpPr/>
          <p:nvPr/>
        </p:nvSpPr>
        <p:spPr>
          <a:xfrm rot="5400000">
            <a:off x="6126619" y="1792616"/>
            <a:ext cx="1347693" cy="1087069"/>
          </a:xfrm>
          <a:prstGeom prst="curvedDownArrow">
            <a:avLst>
              <a:gd name="adj1" fmla="val 25000"/>
              <a:gd name="adj2" fmla="val 50000"/>
              <a:gd name="adj3" fmla="val 25000"/>
            </a:avLst>
          </a:prstGeom>
          <a:solidFill>
            <a:srgbClr val="FFB06D"/>
          </a:solidFill>
          <a:ln w="25400" cap="flat" cmpd="sng">
            <a:solidFill>
              <a:schemeClr val="dk1"/>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endParaRPr sz="1050" b="0" i="0" u="none" strike="noStrike" cap="none">
              <a:solidFill>
                <a:schemeClr val="dk1"/>
              </a:solidFill>
              <a:latin typeface="Arial"/>
              <a:ea typeface="Arial"/>
              <a:cs typeface="Arial"/>
              <a:sym typeface="Arial"/>
            </a:endParaRPr>
          </a:p>
        </p:txBody>
      </p:sp>
      <p:sp>
        <p:nvSpPr>
          <p:cNvPr id="93" name="Google Shape;93;p73"/>
          <p:cNvSpPr/>
          <p:nvPr/>
        </p:nvSpPr>
        <p:spPr>
          <a:xfrm>
            <a:off x="1443711" y="1688967"/>
            <a:ext cx="1024322" cy="1321029"/>
          </a:xfrm>
          <a:prstGeom prst="curvedRightArrow">
            <a:avLst>
              <a:gd name="adj1" fmla="val 25000"/>
              <a:gd name="adj2" fmla="val 50000"/>
              <a:gd name="adj3" fmla="val 25000"/>
            </a:avLst>
          </a:prstGeom>
          <a:solidFill>
            <a:srgbClr val="FFB06D"/>
          </a:solidFill>
          <a:ln w="25400" cap="flat" cmpd="sng">
            <a:solidFill>
              <a:schemeClr val="dk1"/>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endParaRPr sz="1050" b="0" i="0" u="none" strike="noStrike" cap="none">
              <a:solidFill>
                <a:schemeClr val="dk1"/>
              </a:solidFill>
              <a:latin typeface="Arial"/>
              <a:ea typeface="Arial"/>
              <a:cs typeface="Arial"/>
              <a:sym typeface="Arial"/>
            </a:endParaRPr>
          </a:p>
        </p:txBody>
      </p:sp>
      <p:sp>
        <p:nvSpPr>
          <p:cNvPr id="94" name="Google Shape;94;p73"/>
          <p:cNvSpPr/>
          <p:nvPr/>
        </p:nvSpPr>
        <p:spPr>
          <a:xfrm>
            <a:off x="75577" y="-638143"/>
            <a:ext cx="3883660" cy="3745354"/>
          </a:xfrm>
          <a:custGeom>
            <a:avLst/>
            <a:gdLst/>
            <a:ahLst/>
            <a:cxnLst/>
            <a:rect l="l" t="t" r="r" b="b"/>
            <a:pathLst>
              <a:path w="86655" h="83569" extrusionOk="0">
                <a:moveTo>
                  <a:pt x="53059" y="23422"/>
                </a:moveTo>
                <a:cubicBezTo>
                  <a:pt x="53415" y="23434"/>
                  <a:pt x="53691" y="23605"/>
                  <a:pt x="53897" y="23916"/>
                </a:cubicBezTo>
                <a:cubicBezTo>
                  <a:pt x="54092" y="24237"/>
                  <a:pt x="54206" y="24696"/>
                  <a:pt x="54206" y="25223"/>
                </a:cubicBezTo>
                <a:cubicBezTo>
                  <a:pt x="54218" y="25739"/>
                  <a:pt x="54115" y="26266"/>
                  <a:pt x="53931" y="26714"/>
                </a:cubicBezTo>
                <a:cubicBezTo>
                  <a:pt x="53839" y="26955"/>
                  <a:pt x="53737" y="27184"/>
                  <a:pt x="53622" y="27425"/>
                </a:cubicBezTo>
                <a:cubicBezTo>
                  <a:pt x="52876" y="26932"/>
                  <a:pt x="52154" y="26347"/>
                  <a:pt x="51867" y="25521"/>
                </a:cubicBezTo>
                <a:cubicBezTo>
                  <a:pt x="51695" y="25005"/>
                  <a:pt x="51798" y="24351"/>
                  <a:pt x="52142" y="23893"/>
                </a:cubicBezTo>
                <a:cubicBezTo>
                  <a:pt x="52371" y="23582"/>
                  <a:pt x="52681" y="23422"/>
                  <a:pt x="53013" y="23422"/>
                </a:cubicBezTo>
                <a:close/>
                <a:moveTo>
                  <a:pt x="5093" y="71744"/>
                </a:moveTo>
                <a:cubicBezTo>
                  <a:pt x="4979" y="73407"/>
                  <a:pt x="4543" y="74542"/>
                  <a:pt x="3740" y="75242"/>
                </a:cubicBezTo>
                <a:cubicBezTo>
                  <a:pt x="3343" y="75586"/>
                  <a:pt x="2789" y="75775"/>
                  <a:pt x="2236" y="75775"/>
                </a:cubicBezTo>
                <a:cubicBezTo>
                  <a:pt x="2071" y="75775"/>
                  <a:pt x="1905" y="75758"/>
                  <a:pt x="1744" y="75723"/>
                </a:cubicBezTo>
                <a:cubicBezTo>
                  <a:pt x="1217" y="75609"/>
                  <a:pt x="827" y="75310"/>
                  <a:pt x="643" y="74887"/>
                </a:cubicBezTo>
                <a:cubicBezTo>
                  <a:pt x="437" y="74428"/>
                  <a:pt x="518" y="73957"/>
                  <a:pt x="632" y="73648"/>
                </a:cubicBezTo>
                <a:cubicBezTo>
                  <a:pt x="781" y="73235"/>
                  <a:pt x="1079" y="72845"/>
                  <a:pt x="1435" y="72570"/>
                </a:cubicBezTo>
                <a:cubicBezTo>
                  <a:pt x="2226" y="71996"/>
                  <a:pt x="3281" y="71847"/>
                  <a:pt x="4119" y="71790"/>
                </a:cubicBezTo>
                <a:cubicBezTo>
                  <a:pt x="4440" y="71767"/>
                  <a:pt x="4761" y="71744"/>
                  <a:pt x="5093" y="71744"/>
                </a:cubicBezTo>
                <a:close/>
                <a:moveTo>
                  <a:pt x="29398" y="1"/>
                </a:moveTo>
                <a:cubicBezTo>
                  <a:pt x="27482" y="827"/>
                  <a:pt x="25797" y="2192"/>
                  <a:pt x="24512" y="3935"/>
                </a:cubicBezTo>
                <a:cubicBezTo>
                  <a:pt x="23215" y="5690"/>
                  <a:pt x="22425" y="7698"/>
                  <a:pt x="22195" y="9773"/>
                </a:cubicBezTo>
                <a:cubicBezTo>
                  <a:pt x="21966" y="11838"/>
                  <a:pt x="22298" y="13983"/>
                  <a:pt x="23181" y="15967"/>
                </a:cubicBezTo>
                <a:cubicBezTo>
                  <a:pt x="24053" y="17951"/>
                  <a:pt x="25395" y="19649"/>
                  <a:pt x="27081" y="20888"/>
                </a:cubicBezTo>
                <a:cubicBezTo>
                  <a:pt x="29088" y="22344"/>
                  <a:pt x="31554" y="23215"/>
                  <a:pt x="34422" y="23445"/>
                </a:cubicBezTo>
                <a:cubicBezTo>
                  <a:pt x="34957" y="23494"/>
                  <a:pt x="35509" y="23517"/>
                  <a:pt x="36074" y="23517"/>
                </a:cubicBezTo>
                <a:cubicBezTo>
                  <a:pt x="36838" y="23517"/>
                  <a:pt x="37626" y="23474"/>
                  <a:pt x="38424" y="23388"/>
                </a:cubicBezTo>
                <a:cubicBezTo>
                  <a:pt x="39709" y="23261"/>
                  <a:pt x="41028" y="23021"/>
                  <a:pt x="42359" y="22677"/>
                </a:cubicBezTo>
                <a:cubicBezTo>
                  <a:pt x="44939" y="22012"/>
                  <a:pt x="47474" y="21048"/>
                  <a:pt x="49929" y="20108"/>
                </a:cubicBezTo>
                <a:cubicBezTo>
                  <a:pt x="52291" y="19213"/>
                  <a:pt x="54734" y="18273"/>
                  <a:pt x="57200" y="17618"/>
                </a:cubicBezTo>
                <a:cubicBezTo>
                  <a:pt x="60079" y="16861"/>
                  <a:pt x="63061" y="16460"/>
                  <a:pt x="66066" y="16425"/>
                </a:cubicBezTo>
                <a:cubicBezTo>
                  <a:pt x="66205" y="16424"/>
                  <a:pt x="66343" y="16423"/>
                  <a:pt x="66482" y="16423"/>
                </a:cubicBezTo>
                <a:cubicBezTo>
                  <a:pt x="69337" y="16423"/>
                  <a:pt x="72187" y="16756"/>
                  <a:pt x="74943" y="17424"/>
                </a:cubicBezTo>
                <a:cubicBezTo>
                  <a:pt x="76905" y="17894"/>
                  <a:pt x="78568" y="18490"/>
                  <a:pt x="80025" y="19236"/>
                </a:cubicBezTo>
                <a:cubicBezTo>
                  <a:pt x="81722" y="20119"/>
                  <a:pt x="83122" y="21209"/>
                  <a:pt x="84154" y="22493"/>
                </a:cubicBezTo>
                <a:cubicBezTo>
                  <a:pt x="84704" y="23170"/>
                  <a:pt x="85151" y="23939"/>
                  <a:pt x="85495" y="24787"/>
                </a:cubicBezTo>
                <a:cubicBezTo>
                  <a:pt x="85828" y="25624"/>
                  <a:pt x="86046" y="26496"/>
                  <a:pt x="86115" y="27367"/>
                </a:cubicBezTo>
                <a:cubicBezTo>
                  <a:pt x="86195" y="28274"/>
                  <a:pt x="86127" y="29134"/>
                  <a:pt x="85908" y="29949"/>
                </a:cubicBezTo>
                <a:cubicBezTo>
                  <a:pt x="85679" y="30797"/>
                  <a:pt x="85289" y="31554"/>
                  <a:pt x="84761" y="32208"/>
                </a:cubicBezTo>
                <a:cubicBezTo>
                  <a:pt x="83258" y="34065"/>
                  <a:pt x="80767" y="34999"/>
                  <a:pt x="77335" y="34999"/>
                </a:cubicBezTo>
                <a:cubicBezTo>
                  <a:pt x="76421" y="34999"/>
                  <a:pt x="75440" y="34933"/>
                  <a:pt x="74393" y="34800"/>
                </a:cubicBezTo>
                <a:cubicBezTo>
                  <a:pt x="70814" y="34353"/>
                  <a:pt x="67271" y="33515"/>
                  <a:pt x="63841" y="32322"/>
                </a:cubicBezTo>
                <a:cubicBezTo>
                  <a:pt x="60412" y="31118"/>
                  <a:pt x="57120" y="29559"/>
                  <a:pt x="54046" y="27689"/>
                </a:cubicBezTo>
                <a:cubicBezTo>
                  <a:pt x="54035" y="27678"/>
                  <a:pt x="54023" y="27678"/>
                  <a:pt x="54012" y="27666"/>
                </a:cubicBezTo>
                <a:cubicBezTo>
                  <a:pt x="54137" y="27413"/>
                  <a:pt x="54252" y="27150"/>
                  <a:pt x="54356" y="26886"/>
                </a:cubicBezTo>
                <a:cubicBezTo>
                  <a:pt x="54746" y="25945"/>
                  <a:pt x="54838" y="24535"/>
                  <a:pt x="54275" y="23663"/>
                </a:cubicBezTo>
                <a:cubicBezTo>
                  <a:pt x="54000" y="23227"/>
                  <a:pt x="53587" y="22986"/>
                  <a:pt x="53082" y="22963"/>
                </a:cubicBezTo>
                <a:cubicBezTo>
                  <a:pt x="53059" y="22962"/>
                  <a:pt x="53036" y="22962"/>
                  <a:pt x="53014" y="22962"/>
                </a:cubicBezTo>
                <a:cubicBezTo>
                  <a:pt x="52536" y="22962"/>
                  <a:pt x="52103" y="23190"/>
                  <a:pt x="51775" y="23617"/>
                </a:cubicBezTo>
                <a:cubicBezTo>
                  <a:pt x="51351" y="24191"/>
                  <a:pt x="51213" y="25017"/>
                  <a:pt x="51431" y="25670"/>
                </a:cubicBezTo>
                <a:cubicBezTo>
                  <a:pt x="51764" y="26645"/>
                  <a:pt x="52590" y="27299"/>
                  <a:pt x="53415" y="27838"/>
                </a:cubicBezTo>
                <a:cubicBezTo>
                  <a:pt x="52876" y="28870"/>
                  <a:pt x="52188" y="29845"/>
                  <a:pt x="51362" y="30751"/>
                </a:cubicBezTo>
                <a:cubicBezTo>
                  <a:pt x="50319" y="31886"/>
                  <a:pt x="49045" y="32908"/>
                  <a:pt x="47589" y="33790"/>
                </a:cubicBezTo>
                <a:cubicBezTo>
                  <a:pt x="44951" y="35396"/>
                  <a:pt x="41693" y="36555"/>
                  <a:pt x="38161" y="37152"/>
                </a:cubicBezTo>
                <a:cubicBezTo>
                  <a:pt x="35144" y="37644"/>
                  <a:pt x="32036" y="37817"/>
                  <a:pt x="29019" y="37977"/>
                </a:cubicBezTo>
                <a:cubicBezTo>
                  <a:pt x="25463" y="38161"/>
                  <a:pt x="21805" y="38355"/>
                  <a:pt x="18261" y="39101"/>
                </a:cubicBezTo>
                <a:cubicBezTo>
                  <a:pt x="16575" y="39456"/>
                  <a:pt x="14934" y="39973"/>
                  <a:pt x="13386" y="40626"/>
                </a:cubicBezTo>
                <a:cubicBezTo>
                  <a:pt x="11746" y="41326"/>
                  <a:pt x="10244" y="42163"/>
                  <a:pt x="8924" y="43127"/>
                </a:cubicBezTo>
                <a:cubicBezTo>
                  <a:pt x="7502" y="44159"/>
                  <a:pt x="6309" y="45329"/>
                  <a:pt x="5369" y="46602"/>
                </a:cubicBezTo>
                <a:cubicBezTo>
                  <a:pt x="4348" y="47979"/>
                  <a:pt x="3614" y="49470"/>
                  <a:pt x="3201" y="51053"/>
                </a:cubicBezTo>
                <a:cubicBezTo>
                  <a:pt x="2960" y="51970"/>
                  <a:pt x="2811" y="52922"/>
                  <a:pt x="2766" y="53943"/>
                </a:cubicBezTo>
                <a:cubicBezTo>
                  <a:pt x="2720" y="54849"/>
                  <a:pt x="2754" y="55801"/>
                  <a:pt x="2868" y="56844"/>
                </a:cubicBezTo>
                <a:cubicBezTo>
                  <a:pt x="3064" y="58783"/>
                  <a:pt x="3511" y="60756"/>
                  <a:pt x="3936" y="62660"/>
                </a:cubicBezTo>
                <a:cubicBezTo>
                  <a:pt x="4566" y="65492"/>
                  <a:pt x="5220" y="68406"/>
                  <a:pt x="5116" y="71285"/>
                </a:cubicBezTo>
                <a:cubicBezTo>
                  <a:pt x="4772" y="71285"/>
                  <a:pt x="4428" y="71308"/>
                  <a:pt x="4084" y="71331"/>
                </a:cubicBezTo>
                <a:cubicBezTo>
                  <a:pt x="3190" y="71400"/>
                  <a:pt x="2043" y="71548"/>
                  <a:pt x="1171" y="72203"/>
                </a:cubicBezTo>
                <a:cubicBezTo>
                  <a:pt x="735" y="72524"/>
                  <a:pt x="391" y="72983"/>
                  <a:pt x="207" y="73487"/>
                </a:cubicBezTo>
                <a:cubicBezTo>
                  <a:pt x="1" y="74038"/>
                  <a:pt x="13" y="74599"/>
                  <a:pt x="219" y="75081"/>
                </a:cubicBezTo>
                <a:cubicBezTo>
                  <a:pt x="472" y="75632"/>
                  <a:pt x="976" y="76022"/>
                  <a:pt x="1642" y="76171"/>
                </a:cubicBezTo>
                <a:cubicBezTo>
                  <a:pt x="1833" y="76213"/>
                  <a:pt x="2030" y="76234"/>
                  <a:pt x="2227" y="76234"/>
                </a:cubicBezTo>
                <a:cubicBezTo>
                  <a:pt x="2892" y="76234"/>
                  <a:pt x="3563" y="76002"/>
                  <a:pt x="4050" y="75586"/>
                </a:cubicBezTo>
                <a:cubicBezTo>
                  <a:pt x="4945" y="74806"/>
                  <a:pt x="5438" y="73556"/>
                  <a:pt x="5552" y="71755"/>
                </a:cubicBezTo>
                <a:lnTo>
                  <a:pt x="5552" y="71744"/>
                </a:lnTo>
                <a:cubicBezTo>
                  <a:pt x="8810" y="71801"/>
                  <a:pt x="12125" y="72833"/>
                  <a:pt x="15015" y="74737"/>
                </a:cubicBezTo>
                <a:cubicBezTo>
                  <a:pt x="18329" y="76916"/>
                  <a:pt x="20830" y="80059"/>
                  <a:pt x="22046" y="83569"/>
                </a:cubicBezTo>
                <a:lnTo>
                  <a:pt x="22470" y="83420"/>
                </a:lnTo>
                <a:cubicBezTo>
                  <a:pt x="21232" y="79807"/>
                  <a:pt x="18662" y="76595"/>
                  <a:pt x="15267" y="74359"/>
                </a:cubicBezTo>
                <a:cubicBezTo>
                  <a:pt x="12308" y="72409"/>
                  <a:pt x="8913" y="71342"/>
                  <a:pt x="5575" y="71285"/>
                </a:cubicBezTo>
                <a:cubicBezTo>
                  <a:pt x="5679" y="68360"/>
                  <a:pt x="5025" y="65413"/>
                  <a:pt x="4382" y="62556"/>
                </a:cubicBezTo>
                <a:cubicBezTo>
                  <a:pt x="3958" y="60664"/>
                  <a:pt x="3523" y="58702"/>
                  <a:pt x="3316" y="56799"/>
                </a:cubicBezTo>
                <a:cubicBezTo>
                  <a:pt x="3212" y="55778"/>
                  <a:pt x="3179" y="54849"/>
                  <a:pt x="3224" y="53966"/>
                </a:cubicBezTo>
                <a:cubicBezTo>
                  <a:pt x="3270" y="52980"/>
                  <a:pt x="3408" y="52062"/>
                  <a:pt x="3648" y="51167"/>
                </a:cubicBezTo>
                <a:cubicBezTo>
                  <a:pt x="4050" y="49641"/>
                  <a:pt x="4749" y="48208"/>
                  <a:pt x="5736" y="46878"/>
                </a:cubicBezTo>
                <a:cubicBezTo>
                  <a:pt x="6653" y="45639"/>
                  <a:pt x="7812" y="44503"/>
                  <a:pt x="9189" y="43494"/>
                </a:cubicBezTo>
                <a:cubicBezTo>
                  <a:pt x="10484" y="42553"/>
                  <a:pt x="11952" y="41727"/>
                  <a:pt x="13558" y="41051"/>
                </a:cubicBezTo>
                <a:cubicBezTo>
                  <a:pt x="15084" y="40397"/>
                  <a:pt x="16701" y="39892"/>
                  <a:pt x="18352" y="39548"/>
                </a:cubicBezTo>
                <a:cubicBezTo>
                  <a:pt x="21862" y="38814"/>
                  <a:pt x="25509" y="38620"/>
                  <a:pt x="29042" y="38436"/>
                </a:cubicBezTo>
                <a:cubicBezTo>
                  <a:pt x="32070" y="38276"/>
                  <a:pt x="35202" y="38103"/>
                  <a:pt x="38241" y="37598"/>
                </a:cubicBezTo>
                <a:cubicBezTo>
                  <a:pt x="41819" y="37002"/>
                  <a:pt x="45134" y="35821"/>
                  <a:pt x="47818" y="34192"/>
                </a:cubicBezTo>
                <a:cubicBezTo>
                  <a:pt x="49320" y="33275"/>
                  <a:pt x="50628" y="32220"/>
                  <a:pt x="51695" y="31061"/>
                </a:cubicBezTo>
                <a:cubicBezTo>
                  <a:pt x="52544" y="30143"/>
                  <a:pt x="53243" y="29134"/>
                  <a:pt x="53805" y="28079"/>
                </a:cubicBezTo>
                <a:cubicBezTo>
                  <a:pt x="56913" y="29972"/>
                  <a:pt x="60228" y="31542"/>
                  <a:pt x="63692" y="32747"/>
                </a:cubicBezTo>
                <a:cubicBezTo>
                  <a:pt x="67144" y="33963"/>
                  <a:pt x="70723" y="34800"/>
                  <a:pt x="74336" y="35259"/>
                </a:cubicBezTo>
                <a:cubicBezTo>
                  <a:pt x="75391" y="35385"/>
                  <a:pt x="76389" y="35454"/>
                  <a:pt x="77318" y="35454"/>
                </a:cubicBezTo>
                <a:cubicBezTo>
                  <a:pt x="80908" y="35454"/>
                  <a:pt x="83523" y="34468"/>
                  <a:pt x="85117" y="32506"/>
                </a:cubicBezTo>
                <a:cubicBezTo>
                  <a:pt x="85691" y="31795"/>
                  <a:pt x="86104" y="30981"/>
                  <a:pt x="86344" y="30063"/>
                </a:cubicBezTo>
                <a:cubicBezTo>
                  <a:pt x="86574" y="29203"/>
                  <a:pt x="86654" y="28285"/>
                  <a:pt x="86574" y="27334"/>
                </a:cubicBezTo>
                <a:cubicBezTo>
                  <a:pt x="86494" y="26416"/>
                  <a:pt x="86275" y="25498"/>
                  <a:pt x="85920" y="24615"/>
                </a:cubicBezTo>
                <a:cubicBezTo>
                  <a:pt x="85564" y="23732"/>
                  <a:pt x="85094" y="22917"/>
                  <a:pt x="84509" y="22195"/>
                </a:cubicBezTo>
                <a:cubicBezTo>
                  <a:pt x="83431" y="20876"/>
                  <a:pt x="81998" y="19741"/>
                  <a:pt x="80231" y="18834"/>
                </a:cubicBezTo>
                <a:cubicBezTo>
                  <a:pt x="78740" y="18066"/>
                  <a:pt x="77043" y="17458"/>
                  <a:pt x="75047" y="16976"/>
                </a:cubicBezTo>
                <a:cubicBezTo>
                  <a:pt x="72253" y="16308"/>
                  <a:pt x="69366" y="15964"/>
                  <a:pt x="66465" y="15964"/>
                </a:cubicBezTo>
                <a:cubicBezTo>
                  <a:pt x="66328" y="15964"/>
                  <a:pt x="66192" y="15965"/>
                  <a:pt x="66055" y="15967"/>
                </a:cubicBezTo>
                <a:cubicBezTo>
                  <a:pt x="63015" y="16002"/>
                  <a:pt x="59999" y="16403"/>
                  <a:pt x="57086" y="17182"/>
                </a:cubicBezTo>
                <a:cubicBezTo>
                  <a:pt x="54585" y="17837"/>
                  <a:pt x="52131" y="18777"/>
                  <a:pt x="49756" y="19683"/>
                </a:cubicBezTo>
                <a:cubicBezTo>
                  <a:pt x="47325" y="20612"/>
                  <a:pt x="44801" y="21576"/>
                  <a:pt x="42244" y="22229"/>
                </a:cubicBezTo>
                <a:cubicBezTo>
                  <a:pt x="40936" y="22562"/>
                  <a:pt x="39629" y="22803"/>
                  <a:pt x="38367" y="22929"/>
                </a:cubicBezTo>
                <a:cubicBezTo>
                  <a:pt x="37576" y="23016"/>
                  <a:pt x="36795" y="23056"/>
                  <a:pt x="36036" y="23056"/>
                </a:cubicBezTo>
                <a:cubicBezTo>
                  <a:pt x="35498" y="23056"/>
                  <a:pt x="34970" y="23036"/>
                  <a:pt x="34456" y="22998"/>
                </a:cubicBezTo>
                <a:cubicBezTo>
                  <a:pt x="31680" y="22757"/>
                  <a:pt x="29283" y="21931"/>
                  <a:pt x="27356" y="20509"/>
                </a:cubicBezTo>
                <a:cubicBezTo>
                  <a:pt x="25739" y="19328"/>
                  <a:pt x="24443" y="17699"/>
                  <a:pt x="23594" y="15783"/>
                </a:cubicBezTo>
                <a:cubicBezTo>
                  <a:pt x="22757" y="13868"/>
                  <a:pt x="22425" y="11804"/>
                  <a:pt x="22642" y="9819"/>
                </a:cubicBezTo>
                <a:cubicBezTo>
                  <a:pt x="22860" y="7835"/>
                  <a:pt x="23640" y="5896"/>
                  <a:pt x="24879" y="4211"/>
                </a:cubicBezTo>
                <a:cubicBezTo>
                  <a:pt x="25865" y="2868"/>
                  <a:pt x="27092" y="1767"/>
                  <a:pt x="28469" y="976"/>
                </a:cubicBezTo>
                <a:lnTo>
                  <a:pt x="28514" y="1045"/>
                </a:lnTo>
                <a:lnTo>
                  <a:pt x="29604" y="403"/>
                </a:lnTo>
                <a:lnTo>
                  <a:pt x="29398"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95" name="Google Shape;95;p73"/>
          <p:cNvGrpSpPr/>
          <p:nvPr/>
        </p:nvGrpSpPr>
        <p:grpSpPr>
          <a:xfrm>
            <a:off x="2541724" y="3656585"/>
            <a:ext cx="3858905" cy="1844878"/>
            <a:chOff x="6292950" y="4333175"/>
            <a:chExt cx="1259475" cy="602075"/>
          </a:xfrm>
        </p:grpSpPr>
        <p:sp>
          <p:nvSpPr>
            <p:cNvPr id="96" name="Google Shape;96;p73"/>
            <p:cNvSpPr/>
            <p:nvPr/>
          </p:nvSpPr>
          <p:spPr>
            <a:xfrm>
              <a:off x="6292950" y="4797200"/>
              <a:ext cx="47700" cy="43125"/>
            </a:xfrm>
            <a:custGeom>
              <a:avLst/>
              <a:gdLst/>
              <a:ahLst/>
              <a:cxnLst/>
              <a:rect l="l" t="t" r="r" b="b"/>
              <a:pathLst>
                <a:path w="1908" h="1725" extrusionOk="0">
                  <a:moveTo>
                    <a:pt x="964" y="1"/>
                  </a:moveTo>
                  <a:cubicBezTo>
                    <a:pt x="582" y="1"/>
                    <a:pt x="233" y="256"/>
                    <a:pt x="132" y="643"/>
                  </a:cubicBezTo>
                  <a:cubicBezTo>
                    <a:pt x="0" y="1104"/>
                    <a:pt x="274" y="1575"/>
                    <a:pt x="734" y="1696"/>
                  </a:cubicBezTo>
                  <a:cubicBezTo>
                    <a:pt x="808" y="1715"/>
                    <a:pt x="881" y="1724"/>
                    <a:pt x="954" y="1724"/>
                  </a:cubicBezTo>
                  <a:cubicBezTo>
                    <a:pt x="1336" y="1724"/>
                    <a:pt x="1686" y="1469"/>
                    <a:pt x="1787" y="1082"/>
                  </a:cubicBezTo>
                  <a:cubicBezTo>
                    <a:pt x="1908" y="632"/>
                    <a:pt x="1633" y="161"/>
                    <a:pt x="1184" y="29"/>
                  </a:cubicBezTo>
                  <a:cubicBezTo>
                    <a:pt x="1111" y="10"/>
                    <a:pt x="1037" y="1"/>
                    <a:pt x="964"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 name="Google Shape;97;p73"/>
            <p:cNvSpPr/>
            <p:nvPr/>
          </p:nvSpPr>
          <p:spPr>
            <a:xfrm>
              <a:off x="6337050" y="4752000"/>
              <a:ext cx="182325" cy="177750"/>
            </a:xfrm>
            <a:custGeom>
              <a:avLst/>
              <a:gdLst/>
              <a:ahLst/>
              <a:cxnLst/>
              <a:rect l="l" t="t" r="r" b="b"/>
              <a:pathLst>
                <a:path w="7293" h="7110" extrusionOk="0">
                  <a:moveTo>
                    <a:pt x="2900" y="1"/>
                  </a:moveTo>
                  <a:cubicBezTo>
                    <a:pt x="2780" y="1"/>
                    <a:pt x="2661" y="42"/>
                    <a:pt x="2566" y="127"/>
                  </a:cubicBezTo>
                  <a:lnTo>
                    <a:pt x="889" y="1574"/>
                  </a:lnTo>
                  <a:cubicBezTo>
                    <a:pt x="648" y="1782"/>
                    <a:pt x="473" y="2057"/>
                    <a:pt x="396" y="2364"/>
                  </a:cubicBezTo>
                  <a:lnTo>
                    <a:pt x="78" y="3536"/>
                  </a:lnTo>
                  <a:cubicBezTo>
                    <a:pt x="1" y="3843"/>
                    <a:pt x="12" y="4172"/>
                    <a:pt x="110" y="4469"/>
                  </a:cubicBezTo>
                  <a:lnTo>
                    <a:pt x="834" y="6562"/>
                  </a:lnTo>
                  <a:cubicBezTo>
                    <a:pt x="912" y="6778"/>
                    <a:pt x="1104" y="6912"/>
                    <a:pt x="1316" y="6912"/>
                  </a:cubicBezTo>
                  <a:cubicBezTo>
                    <a:pt x="1374" y="6912"/>
                    <a:pt x="1433" y="6902"/>
                    <a:pt x="1492" y="6881"/>
                  </a:cubicBezTo>
                  <a:lnTo>
                    <a:pt x="1591" y="6847"/>
                  </a:lnTo>
                  <a:cubicBezTo>
                    <a:pt x="1854" y="6760"/>
                    <a:pt x="1996" y="6464"/>
                    <a:pt x="1898" y="6201"/>
                  </a:cubicBezTo>
                  <a:lnTo>
                    <a:pt x="1273" y="4359"/>
                  </a:lnTo>
                  <a:lnTo>
                    <a:pt x="3016" y="4830"/>
                  </a:lnTo>
                  <a:lnTo>
                    <a:pt x="5012" y="6903"/>
                  </a:lnTo>
                  <a:cubicBezTo>
                    <a:pt x="5145" y="7041"/>
                    <a:pt x="5319" y="7109"/>
                    <a:pt x="5495" y="7109"/>
                  </a:cubicBezTo>
                  <a:cubicBezTo>
                    <a:pt x="5667" y="7109"/>
                    <a:pt x="5841" y="7043"/>
                    <a:pt x="5977" y="6913"/>
                  </a:cubicBezTo>
                  <a:cubicBezTo>
                    <a:pt x="6250" y="6650"/>
                    <a:pt x="6262" y="6223"/>
                    <a:pt x="5998" y="5948"/>
                  </a:cubicBezTo>
                  <a:lnTo>
                    <a:pt x="4113" y="3997"/>
                  </a:lnTo>
                  <a:lnTo>
                    <a:pt x="6722" y="3241"/>
                  </a:lnTo>
                  <a:cubicBezTo>
                    <a:pt x="7083" y="3142"/>
                    <a:pt x="7292" y="2758"/>
                    <a:pt x="7193" y="2396"/>
                  </a:cubicBezTo>
                  <a:cubicBezTo>
                    <a:pt x="7103" y="2098"/>
                    <a:pt x="6833" y="1897"/>
                    <a:pt x="6533" y="1897"/>
                  </a:cubicBezTo>
                  <a:cubicBezTo>
                    <a:pt x="6469" y="1897"/>
                    <a:pt x="6403" y="1906"/>
                    <a:pt x="6338" y="1925"/>
                  </a:cubicBezTo>
                  <a:lnTo>
                    <a:pt x="3586" y="2714"/>
                  </a:lnTo>
                  <a:lnTo>
                    <a:pt x="1832" y="2254"/>
                  </a:lnTo>
                  <a:lnTo>
                    <a:pt x="3301" y="971"/>
                  </a:lnTo>
                  <a:cubicBezTo>
                    <a:pt x="3521" y="795"/>
                    <a:pt x="3543" y="466"/>
                    <a:pt x="3356" y="259"/>
                  </a:cubicBezTo>
                  <a:lnTo>
                    <a:pt x="3290" y="181"/>
                  </a:lnTo>
                  <a:cubicBezTo>
                    <a:pt x="3188" y="61"/>
                    <a:pt x="3044" y="1"/>
                    <a:pt x="290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 name="Google Shape;98;p73"/>
            <p:cNvSpPr/>
            <p:nvPr/>
          </p:nvSpPr>
          <p:spPr>
            <a:xfrm>
              <a:off x="6363650" y="4627700"/>
              <a:ext cx="48825" cy="42800"/>
            </a:xfrm>
            <a:custGeom>
              <a:avLst/>
              <a:gdLst/>
              <a:ahLst/>
              <a:cxnLst/>
              <a:rect l="l" t="t" r="r" b="b"/>
              <a:pathLst>
                <a:path w="1953" h="1712" extrusionOk="0">
                  <a:moveTo>
                    <a:pt x="974" y="1"/>
                  </a:moveTo>
                  <a:cubicBezTo>
                    <a:pt x="688" y="1"/>
                    <a:pt x="405" y="144"/>
                    <a:pt x="242" y="406"/>
                  </a:cubicBezTo>
                  <a:cubicBezTo>
                    <a:pt x="1" y="801"/>
                    <a:pt x="121" y="1338"/>
                    <a:pt x="516" y="1579"/>
                  </a:cubicBezTo>
                  <a:cubicBezTo>
                    <a:pt x="660" y="1669"/>
                    <a:pt x="819" y="1711"/>
                    <a:pt x="976" y="1711"/>
                  </a:cubicBezTo>
                  <a:cubicBezTo>
                    <a:pt x="1261" y="1711"/>
                    <a:pt x="1537" y="1571"/>
                    <a:pt x="1700" y="1316"/>
                  </a:cubicBezTo>
                  <a:cubicBezTo>
                    <a:pt x="1952" y="911"/>
                    <a:pt x="1831" y="373"/>
                    <a:pt x="1426" y="132"/>
                  </a:cubicBezTo>
                  <a:cubicBezTo>
                    <a:pt x="1287" y="43"/>
                    <a:pt x="1130" y="1"/>
                    <a:pt x="974"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 name="Google Shape;99;p73"/>
            <p:cNvSpPr/>
            <p:nvPr/>
          </p:nvSpPr>
          <p:spPr>
            <a:xfrm>
              <a:off x="6396550" y="4611725"/>
              <a:ext cx="185025" cy="190300"/>
            </a:xfrm>
            <a:custGeom>
              <a:avLst/>
              <a:gdLst/>
              <a:ahLst/>
              <a:cxnLst/>
              <a:rect l="l" t="t" r="r" b="b"/>
              <a:pathLst>
                <a:path w="7401" h="7612" extrusionOk="0">
                  <a:moveTo>
                    <a:pt x="3842" y="0"/>
                  </a:moveTo>
                  <a:cubicBezTo>
                    <a:pt x="3771" y="0"/>
                    <a:pt x="3699" y="15"/>
                    <a:pt x="3629" y="47"/>
                  </a:cubicBezTo>
                  <a:lnTo>
                    <a:pt x="1601" y="946"/>
                  </a:lnTo>
                  <a:cubicBezTo>
                    <a:pt x="1316" y="1078"/>
                    <a:pt x="1063" y="1287"/>
                    <a:pt x="899" y="1560"/>
                  </a:cubicBezTo>
                  <a:lnTo>
                    <a:pt x="252" y="2580"/>
                  </a:lnTo>
                  <a:cubicBezTo>
                    <a:pt x="88" y="2854"/>
                    <a:pt x="0" y="3161"/>
                    <a:pt x="22" y="3479"/>
                  </a:cubicBezTo>
                  <a:lnTo>
                    <a:pt x="99" y="5694"/>
                  </a:lnTo>
                  <a:cubicBezTo>
                    <a:pt x="110" y="5972"/>
                    <a:pt x="329" y="6188"/>
                    <a:pt x="604" y="6188"/>
                  </a:cubicBezTo>
                  <a:cubicBezTo>
                    <a:pt x="611" y="6188"/>
                    <a:pt x="618" y="6187"/>
                    <a:pt x="625" y="6187"/>
                  </a:cubicBezTo>
                  <a:lnTo>
                    <a:pt x="735" y="6187"/>
                  </a:lnTo>
                  <a:cubicBezTo>
                    <a:pt x="1009" y="6177"/>
                    <a:pt x="1228" y="5946"/>
                    <a:pt x="1217" y="5661"/>
                  </a:cubicBezTo>
                  <a:lnTo>
                    <a:pt x="1151" y="3721"/>
                  </a:lnTo>
                  <a:lnTo>
                    <a:pt x="2686" y="4674"/>
                  </a:lnTo>
                  <a:lnTo>
                    <a:pt x="3991" y="7240"/>
                  </a:lnTo>
                  <a:cubicBezTo>
                    <a:pt x="4107" y="7472"/>
                    <a:pt x="4349" y="7612"/>
                    <a:pt x="4601" y="7612"/>
                  </a:cubicBezTo>
                  <a:cubicBezTo>
                    <a:pt x="4706" y="7612"/>
                    <a:pt x="4812" y="7588"/>
                    <a:pt x="4912" y="7536"/>
                  </a:cubicBezTo>
                  <a:cubicBezTo>
                    <a:pt x="5252" y="7361"/>
                    <a:pt x="5383" y="6955"/>
                    <a:pt x="5208" y="6615"/>
                  </a:cubicBezTo>
                  <a:lnTo>
                    <a:pt x="3980" y="4192"/>
                  </a:lnTo>
                  <a:lnTo>
                    <a:pt x="6699" y="4236"/>
                  </a:lnTo>
                  <a:cubicBezTo>
                    <a:pt x="6706" y="4236"/>
                    <a:pt x="6712" y="4236"/>
                    <a:pt x="6719" y="4236"/>
                  </a:cubicBezTo>
                  <a:cubicBezTo>
                    <a:pt x="7083" y="4236"/>
                    <a:pt x="7390" y="3933"/>
                    <a:pt x="7390" y="3567"/>
                  </a:cubicBezTo>
                  <a:cubicBezTo>
                    <a:pt x="7401" y="3183"/>
                    <a:pt x="7094" y="2876"/>
                    <a:pt x="6721" y="2865"/>
                  </a:cubicBezTo>
                  <a:lnTo>
                    <a:pt x="3848" y="2822"/>
                  </a:lnTo>
                  <a:lnTo>
                    <a:pt x="2313" y="1857"/>
                  </a:lnTo>
                  <a:lnTo>
                    <a:pt x="4089" y="1067"/>
                  </a:lnTo>
                  <a:cubicBezTo>
                    <a:pt x="4342" y="958"/>
                    <a:pt x="4462" y="651"/>
                    <a:pt x="4342" y="398"/>
                  </a:cubicBezTo>
                  <a:lnTo>
                    <a:pt x="4309" y="300"/>
                  </a:lnTo>
                  <a:cubicBezTo>
                    <a:pt x="4221" y="115"/>
                    <a:pt x="4037" y="0"/>
                    <a:pt x="3842"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73"/>
            <p:cNvSpPr/>
            <p:nvPr/>
          </p:nvSpPr>
          <p:spPr>
            <a:xfrm>
              <a:off x="6481525" y="4485975"/>
              <a:ext cx="47975" cy="43100"/>
            </a:xfrm>
            <a:custGeom>
              <a:avLst/>
              <a:gdLst/>
              <a:ahLst/>
              <a:cxnLst/>
              <a:rect l="l" t="t" r="r" b="b"/>
              <a:pathLst>
                <a:path w="1919" h="1724" extrusionOk="0">
                  <a:moveTo>
                    <a:pt x="964" y="1"/>
                  </a:moveTo>
                  <a:cubicBezTo>
                    <a:pt x="762" y="1"/>
                    <a:pt x="559" y="70"/>
                    <a:pt x="395" y="209"/>
                  </a:cubicBezTo>
                  <a:cubicBezTo>
                    <a:pt x="44" y="528"/>
                    <a:pt x="0" y="1065"/>
                    <a:pt x="318" y="1427"/>
                  </a:cubicBezTo>
                  <a:cubicBezTo>
                    <a:pt x="485" y="1624"/>
                    <a:pt x="724" y="1723"/>
                    <a:pt x="964" y="1723"/>
                  </a:cubicBezTo>
                  <a:cubicBezTo>
                    <a:pt x="1164" y="1723"/>
                    <a:pt x="1364" y="1654"/>
                    <a:pt x="1524" y="1515"/>
                  </a:cubicBezTo>
                  <a:cubicBezTo>
                    <a:pt x="1886" y="1196"/>
                    <a:pt x="1918" y="659"/>
                    <a:pt x="1611" y="297"/>
                  </a:cubicBezTo>
                  <a:cubicBezTo>
                    <a:pt x="1444" y="100"/>
                    <a:pt x="1205" y="1"/>
                    <a:pt x="964"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73"/>
            <p:cNvSpPr/>
            <p:nvPr/>
          </p:nvSpPr>
          <p:spPr>
            <a:xfrm>
              <a:off x="6483700" y="4501750"/>
              <a:ext cx="194650" cy="188725"/>
            </a:xfrm>
            <a:custGeom>
              <a:avLst/>
              <a:gdLst/>
              <a:ahLst/>
              <a:cxnLst/>
              <a:rect l="l" t="t" r="r" b="b"/>
              <a:pathLst>
                <a:path w="7786" h="7549" extrusionOk="0">
                  <a:moveTo>
                    <a:pt x="5172" y="1"/>
                  </a:moveTo>
                  <a:cubicBezTo>
                    <a:pt x="5148" y="1"/>
                    <a:pt x="5123" y="2"/>
                    <a:pt x="5099" y="6"/>
                  </a:cubicBezTo>
                  <a:lnTo>
                    <a:pt x="2895" y="270"/>
                  </a:lnTo>
                  <a:cubicBezTo>
                    <a:pt x="2577" y="313"/>
                    <a:pt x="2281" y="445"/>
                    <a:pt x="2051" y="653"/>
                  </a:cubicBezTo>
                  <a:lnTo>
                    <a:pt x="1130" y="1442"/>
                  </a:lnTo>
                  <a:cubicBezTo>
                    <a:pt x="889" y="1651"/>
                    <a:pt x="725" y="1936"/>
                    <a:pt x="637" y="2243"/>
                  </a:cubicBezTo>
                  <a:lnTo>
                    <a:pt x="67" y="4381"/>
                  </a:lnTo>
                  <a:cubicBezTo>
                    <a:pt x="1" y="4655"/>
                    <a:pt x="154" y="4929"/>
                    <a:pt x="428" y="5006"/>
                  </a:cubicBezTo>
                  <a:lnTo>
                    <a:pt x="527" y="5038"/>
                  </a:lnTo>
                  <a:cubicBezTo>
                    <a:pt x="568" y="5048"/>
                    <a:pt x="609" y="5053"/>
                    <a:pt x="649" y="5053"/>
                  </a:cubicBezTo>
                  <a:cubicBezTo>
                    <a:pt x="881" y="5053"/>
                    <a:pt x="1097" y="4899"/>
                    <a:pt x="1163" y="4666"/>
                  </a:cubicBezTo>
                  <a:lnTo>
                    <a:pt x="1656" y="2791"/>
                  </a:lnTo>
                  <a:lnTo>
                    <a:pt x="2840" y="4161"/>
                  </a:lnTo>
                  <a:lnTo>
                    <a:pt x="3344" y="6990"/>
                  </a:lnTo>
                  <a:cubicBezTo>
                    <a:pt x="3403" y="7321"/>
                    <a:pt x="3687" y="7549"/>
                    <a:pt x="4011" y="7549"/>
                  </a:cubicBezTo>
                  <a:cubicBezTo>
                    <a:pt x="4052" y="7549"/>
                    <a:pt x="4093" y="7545"/>
                    <a:pt x="4134" y="7538"/>
                  </a:cubicBezTo>
                  <a:cubicBezTo>
                    <a:pt x="4507" y="7472"/>
                    <a:pt x="4759" y="7122"/>
                    <a:pt x="4693" y="6749"/>
                  </a:cubicBezTo>
                  <a:lnTo>
                    <a:pt x="4222" y="4074"/>
                  </a:lnTo>
                  <a:lnTo>
                    <a:pt x="4222" y="4074"/>
                  </a:lnTo>
                  <a:lnTo>
                    <a:pt x="6809" y="4907"/>
                  </a:lnTo>
                  <a:cubicBezTo>
                    <a:pt x="6881" y="4931"/>
                    <a:pt x="6954" y="4942"/>
                    <a:pt x="7026" y="4942"/>
                  </a:cubicBezTo>
                  <a:cubicBezTo>
                    <a:pt x="7313" y="4942"/>
                    <a:pt x="7576" y="4758"/>
                    <a:pt x="7664" y="4468"/>
                  </a:cubicBezTo>
                  <a:cubicBezTo>
                    <a:pt x="7785" y="4107"/>
                    <a:pt x="7588" y="3723"/>
                    <a:pt x="7226" y="3603"/>
                  </a:cubicBezTo>
                  <a:lnTo>
                    <a:pt x="4496" y="2725"/>
                  </a:lnTo>
                  <a:lnTo>
                    <a:pt x="3301" y="1355"/>
                  </a:lnTo>
                  <a:lnTo>
                    <a:pt x="5230" y="1125"/>
                  </a:lnTo>
                  <a:cubicBezTo>
                    <a:pt x="5515" y="1081"/>
                    <a:pt x="5713" y="828"/>
                    <a:pt x="5680" y="555"/>
                  </a:cubicBezTo>
                  <a:lnTo>
                    <a:pt x="5669" y="445"/>
                  </a:lnTo>
                  <a:cubicBezTo>
                    <a:pt x="5639" y="195"/>
                    <a:pt x="5419" y="1"/>
                    <a:pt x="5172"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73"/>
            <p:cNvSpPr/>
            <p:nvPr/>
          </p:nvSpPr>
          <p:spPr>
            <a:xfrm>
              <a:off x="6635000" y="4384975"/>
              <a:ext cx="48825" cy="42925"/>
            </a:xfrm>
            <a:custGeom>
              <a:avLst/>
              <a:gdLst/>
              <a:ahLst/>
              <a:cxnLst/>
              <a:rect l="l" t="t" r="r" b="b"/>
              <a:pathLst>
                <a:path w="1953" h="1717" extrusionOk="0">
                  <a:moveTo>
                    <a:pt x="976" y="1"/>
                  </a:moveTo>
                  <a:cubicBezTo>
                    <a:pt x="859" y="1"/>
                    <a:pt x="740" y="24"/>
                    <a:pt x="625" y="73"/>
                  </a:cubicBezTo>
                  <a:cubicBezTo>
                    <a:pt x="198" y="270"/>
                    <a:pt x="1" y="774"/>
                    <a:pt x="187" y="1213"/>
                  </a:cubicBezTo>
                  <a:cubicBezTo>
                    <a:pt x="332" y="1527"/>
                    <a:pt x="643" y="1717"/>
                    <a:pt x="972" y="1717"/>
                  </a:cubicBezTo>
                  <a:cubicBezTo>
                    <a:pt x="1090" y="1717"/>
                    <a:pt x="1211" y="1692"/>
                    <a:pt x="1327" y="1640"/>
                  </a:cubicBezTo>
                  <a:cubicBezTo>
                    <a:pt x="1766" y="1454"/>
                    <a:pt x="1952" y="938"/>
                    <a:pt x="1766" y="511"/>
                  </a:cubicBezTo>
                  <a:cubicBezTo>
                    <a:pt x="1620" y="187"/>
                    <a:pt x="1306" y="1"/>
                    <a:pt x="976"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 name="Google Shape;103;p73"/>
            <p:cNvSpPr/>
            <p:nvPr/>
          </p:nvSpPr>
          <p:spPr>
            <a:xfrm>
              <a:off x="6605950" y="4421550"/>
              <a:ext cx="190525" cy="183550"/>
            </a:xfrm>
            <a:custGeom>
              <a:avLst/>
              <a:gdLst/>
              <a:ahLst/>
              <a:cxnLst/>
              <a:rect l="l" t="t" r="r" b="b"/>
              <a:pathLst>
                <a:path w="7621" h="7342" extrusionOk="0">
                  <a:moveTo>
                    <a:pt x="3795" y="1"/>
                  </a:moveTo>
                  <a:cubicBezTo>
                    <a:pt x="3569" y="1"/>
                    <a:pt x="3341" y="50"/>
                    <a:pt x="3136" y="145"/>
                  </a:cubicBezTo>
                  <a:lnTo>
                    <a:pt x="2029" y="638"/>
                  </a:lnTo>
                  <a:cubicBezTo>
                    <a:pt x="1733" y="759"/>
                    <a:pt x="1492" y="978"/>
                    <a:pt x="1327" y="1251"/>
                  </a:cubicBezTo>
                  <a:lnTo>
                    <a:pt x="154" y="3127"/>
                  </a:lnTo>
                  <a:cubicBezTo>
                    <a:pt x="1" y="3368"/>
                    <a:pt x="77" y="3685"/>
                    <a:pt x="318" y="3828"/>
                  </a:cubicBezTo>
                  <a:lnTo>
                    <a:pt x="406" y="3894"/>
                  </a:lnTo>
                  <a:cubicBezTo>
                    <a:pt x="489" y="3943"/>
                    <a:pt x="580" y="3966"/>
                    <a:pt x="671" y="3966"/>
                  </a:cubicBezTo>
                  <a:cubicBezTo>
                    <a:pt x="845" y="3966"/>
                    <a:pt x="1014" y="3881"/>
                    <a:pt x="1108" y="3729"/>
                  </a:cubicBezTo>
                  <a:lnTo>
                    <a:pt x="2138" y="2074"/>
                  </a:lnTo>
                  <a:lnTo>
                    <a:pt x="2873" y="3729"/>
                  </a:lnTo>
                  <a:lnTo>
                    <a:pt x="2522" y="6580"/>
                  </a:lnTo>
                  <a:cubicBezTo>
                    <a:pt x="2479" y="6953"/>
                    <a:pt x="2752" y="7293"/>
                    <a:pt x="3125" y="7337"/>
                  </a:cubicBezTo>
                  <a:cubicBezTo>
                    <a:pt x="3152" y="7340"/>
                    <a:pt x="3179" y="7342"/>
                    <a:pt x="3206" y="7342"/>
                  </a:cubicBezTo>
                  <a:cubicBezTo>
                    <a:pt x="3546" y="7342"/>
                    <a:pt x="3841" y="7090"/>
                    <a:pt x="3882" y="6745"/>
                  </a:cubicBezTo>
                  <a:lnTo>
                    <a:pt x="4221" y="4048"/>
                  </a:lnTo>
                  <a:lnTo>
                    <a:pt x="6447" y="5593"/>
                  </a:lnTo>
                  <a:cubicBezTo>
                    <a:pt x="6566" y="5678"/>
                    <a:pt x="6703" y="5719"/>
                    <a:pt x="6839" y="5719"/>
                  </a:cubicBezTo>
                  <a:cubicBezTo>
                    <a:pt x="7054" y="5719"/>
                    <a:pt x="7267" y="5617"/>
                    <a:pt x="7401" y="5429"/>
                  </a:cubicBezTo>
                  <a:cubicBezTo>
                    <a:pt x="7620" y="5122"/>
                    <a:pt x="7544" y="4694"/>
                    <a:pt x="7225" y="4475"/>
                  </a:cubicBezTo>
                  <a:lnTo>
                    <a:pt x="4869" y="2830"/>
                  </a:lnTo>
                  <a:lnTo>
                    <a:pt x="4134" y="1186"/>
                  </a:lnTo>
                  <a:lnTo>
                    <a:pt x="4134" y="1186"/>
                  </a:lnTo>
                  <a:lnTo>
                    <a:pt x="6053" y="1515"/>
                  </a:lnTo>
                  <a:cubicBezTo>
                    <a:pt x="6085" y="1521"/>
                    <a:pt x="6117" y="1524"/>
                    <a:pt x="6149" y="1524"/>
                  </a:cubicBezTo>
                  <a:cubicBezTo>
                    <a:pt x="6386" y="1524"/>
                    <a:pt x="6596" y="1349"/>
                    <a:pt x="6645" y="1098"/>
                  </a:cubicBezTo>
                  <a:lnTo>
                    <a:pt x="6655" y="1000"/>
                  </a:lnTo>
                  <a:cubicBezTo>
                    <a:pt x="6711" y="725"/>
                    <a:pt x="6524" y="462"/>
                    <a:pt x="6239" y="408"/>
                  </a:cubicBezTo>
                  <a:lnTo>
                    <a:pt x="4057" y="24"/>
                  </a:lnTo>
                  <a:cubicBezTo>
                    <a:pt x="3971" y="8"/>
                    <a:pt x="3883" y="1"/>
                    <a:pt x="379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 name="Google Shape;104;p73"/>
            <p:cNvSpPr/>
            <p:nvPr/>
          </p:nvSpPr>
          <p:spPr>
            <a:xfrm>
              <a:off x="6813175" y="4333175"/>
              <a:ext cx="45525" cy="43075"/>
            </a:xfrm>
            <a:custGeom>
              <a:avLst/>
              <a:gdLst/>
              <a:ahLst/>
              <a:cxnLst/>
              <a:rect l="l" t="t" r="r" b="b"/>
              <a:pathLst>
                <a:path w="1821" h="1723" extrusionOk="0">
                  <a:moveTo>
                    <a:pt x="913" y="0"/>
                  </a:moveTo>
                  <a:cubicBezTo>
                    <a:pt x="880" y="0"/>
                    <a:pt x="846" y="2"/>
                    <a:pt x="812" y="6"/>
                  </a:cubicBezTo>
                  <a:cubicBezTo>
                    <a:pt x="340" y="62"/>
                    <a:pt x="0" y="500"/>
                    <a:pt x="66" y="971"/>
                  </a:cubicBezTo>
                  <a:cubicBezTo>
                    <a:pt x="117" y="1408"/>
                    <a:pt x="488" y="1723"/>
                    <a:pt x="916" y="1723"/>
                  </a:cubicBezTo>
                  <a:cubicBezTo>
                    <a:pt x="950" y="1723"/>
                    <a:pt x="985" y="1721"/>
                    <a:pt x="1020" y="1717"/>
                  </a:cubicBezTo>
                  <a:cubicBezTo>
                    <a:pt x="1491" y="1651"/>
                    <a:pt x="1820" y="1224"/>
                    <a:pt x="1765" y="752"/>
                  </a:cubicBezTo>
                  <a:cubicBezTo>
                    <a:pt x="1715" y="315"/>
                    <a:pt x="1343" y="0"/>
                    <a:pt x="913"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 name="Google Shape;105;p73"/>
            <p:cNvSpPr/>
            <p:nvPr/>
          </p:nvSpPr>
          <p:spPr>
            <a:xfrm>
              <a:off x="6755600" y="4379325"/>
              <a:ext cx="180100" cy="173975"/>
            </a:xfrm>
            <a:custGeom>
              <a:avLst/>
              <a:gdLst/>
              <a:ahLst/>
              <a:cxnLst/>
              <a:rect l="l" t="t" r="r" b="b"/>
              <a:pathLst>
                <a:path w="7204" h="6959" extrusionOk="0">
                  <a:moveTo>
                    <a:pt x="4144" y="0"/>
                  </a:moveTo>
                  <a:cubicBezTo>
                    <a:pt x="4079" y="0"/>
                    <a:pt x="4013" y="5"/>
                    <a:pt x="3948" y="14"/>
                  </a:cubicBezTo>
                  <a:lnTo>
                    <a:pt x="2752" y="167"/>
                  </a:lnTo>
                  <a:cubicBezTo>
                    <a:pt x="2435" y="200"/>
                    <a:pt x="2138" y="331"/>
                    <a:pt x="1897" y="550"/>
                  </a:cubicBezTo>
                  <a:lnTo>
                    <a:pt x="231" y="2009"/>
                  </a:lnTo>
                  <a:cubicBezTo>
                    <a:pt x="11" y="2195"/>
                    <a:pt x="1" y="2513"/>
                    <a:pt x="176" y="2721"/>
                  </a:cubicBezTo>
                  <a:lnTo>
                    <a:pt x="253" y="2809"/>
                  </a:lnTo>
                  <a:cubicBezTo>
                    <a:pt x="354" y="2922"/>
                    <a:pt x="493" y="2980"/>
                    <a:pt x="635" y="2980"/>
                  </a:cubicBezTo>
                  <a:cubicBezTo>
                    <a:pt x="755" y="2980"/>
                    <a:pt x="876" y="2938"/>
                    <a:pt x="976" y="2853"/>
                  </a:cubicBezTo>
                  <a:lnTo>
                    <a:pt x="2435" y="1570"/>
                  </a:lnTo>
                  <a:lnTo>
                    <a:pt x="2654" y="3369"/>
                  </a:lnTo>
                  <a:lnTo>
                    <a:pt x="1492" y="5988"/>
                  </a:lnTo>
                  <a:cubicBezTo>
                    <a:pt x="1339" y="6339"/>
                    <a:pt x="1492" y="6745"/>
                    <a:pt x="1843" y="6899"/>
                  </a:cubicBezTo>
                  <a:cubicBezTo>
                    <a:pt x="1932" y="6939"/>
                    <a:pt x="2026" y="6958"/>
                    <a:pt x="2118" y="6958"/>
                  </a:cubicBezTo>
                  <a:cubicBezTo>
                    <a:pt x="2378" y="6958"/>
                    <a:pt x="2629" y="6807"/>
                    <a:pt x="2742" y="6548"/>
                  </a:cubicBezTo>
                  <a:lnTo>
                    <a:pt x="3849" y="4070"/>
                  </a:lnTo>
                  <a:lnTo>
                    <a:pt x="5527" y="6208"/>
                  </a:lnTo>
                  <a:cubicBezTo>
                    <a:pt x="5658" y="6377"/>
                    <a:pt x="5858" y="6464"/>
                    <a:pt x="6061" y="6464"/>
                  </a:cubicBezTo>
                  <a:cubicBezTo>
                    <a:pt x="6212" y="6464"/>
                    <a:pt x="6365" y="6416"/>
                    <a:pt x="6492" y="6317"/>
                  </a:cubicBezTo>
                  <a:cubicBezTo>
                    <a:pt x="6787" y="6088"/>
                    <a:pt x="6842" y="5649"/>
                    <a:pt x="6601" y="5353"/>
                  </a:cubicBezTo>
                  <a:lnTo>
                    <a:pt x="4825" y="3094"/>
                  </a:lnTo>
                  <a:lnTo>
                    <a:pt x="4606" y="1307"/>
                  </a:lnTo>
                  <a:lnTo>
                    <a:pt x="6338" y="2184"/>
                  </a:lnTo>
                  <a:cubicBezTo>
                    <a:pt x="6411" y="2223"/>
                    <a:pt x="6489" y="2240"/>
                    <a:pt x="6565" y="2240"/>
                  </a:cubicBezTo>
                  <a:cubicBezTo>
                    <a:pt x="6753" y="2240"/>
                    <a:pt x="6935" y="2133"/>
                    <a:pt x="7028" y="1954"/>
                  </a:cubicBezTo>
                  <a:lnTo>
                    <a:pt x="7072" y="1866"/>
                  </a:lnTo>
                  <a:cubicBezTo>
                    <a:pt x="7204" y="1614"/>
                    <a:pt x="7094" y="1307"/>
                    <a:pt x="6842" y="1176"/>
                  </a:cubicBezTo>
                  <a:lnTo>
                    <a:pt x="4869" y="178"/>
                  </a:lnTo>
                  <a:cubicBezTo>
                    <a:pt x="4643" y="65"/>
                    <a:pt x="4396" y="0"/>
                    <a:pt x="414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6" name="Google Shape;106;p73"/>
            <p:cNvSpPr/>
            <p:nvPr/>
          </p:nvSpPr>
          <p:spPr>
            <a:xfrm>
              <a:off x="6996825" y="4335225"/>
              <a:ext cx="46325" cy="42875"/>
            </a:xfrm>
            <a:custGeom>
              <a:avLst/>
              <a:gdLst/>
              <a:ahLst/>
              <a:cxnLst/>
              <a:rect l="l" t="t" r="r" b="b"/>
              <a:pathLst>
                <a:path w="1853" h="1715" extrusionOk="0">
                  <a:moveTo>
                    <a:pt x="931" y="0"/>
                  </a:moveTo>
                  <a:cubicBezTo>
                    <a:pt x="516" y="0"/>
                    <a:pt x="155" y="291"/>
                    <a:pt x="76" y="714"/>
                  </a:cubicBezTo>
                  <a:cubicBezTo>
                    <a:pt x="0" y="1174"/>
                    <a:pt x="318" y="1624"/>
                    <a:pt x="778" y="1700"/>
                  </a:cubicBezTo>
                  <a:cubicBezTo>
                    <a:pt x="831" y="1710"/>
                    <a:pt x="884" y="1715"/>
                    <a:pt x="935" y="1715"/>
                  </a:cubicBezTo>
                  <a:cubicBezTo>
                    <a:pt x="1344" y="1715"/>
                    <a:pt x="1698" y="1419"/>
                    <a:pt x="1776" y="1010"/>
                  </a:cubicBezTo>
                  <a:cubicBezTo>
                    <a:pt x="1853" y="538"/>
                    <a:pt x="1546" y="89"/>
                    <a:pt x="1075" y="12"/>
                  </a:cubicBezTo>
                  <a:cubicBezTo>
                    <a:pt x="1026" y="4"/>
                    <a:pt x="978" y="0"/>
                    <a:pt x="931"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7" name="Google Shape;107;p73"/>
            <p:cNvSpPr/>
            <p:nvPr/>
          </p:nvSpPr>
          <p:spPr>
            <a:xfrm>
              <a:off x="6917600" y="4380175"/>
              <a:ext cx="178725" cy="176150"/>
            </a:xfrm>
            <a:custGeom>
              <a:avLst/>
              <a:gdLst/>
              <a:ahLst/>
              <a:cxnLst/>
              <a:rect l="l" t="t" r="r" b="b"/>
              <a:pathLst>
                <a:path w="7149" h="7046" extrusionOk="0">
                  <a:moveTo>
                    <a:pt x="3046" y="0"/>
                  </a:moveTo>
                  <a:cubicBezTo>
                    <a:pt x="2821" y="0"/>
                    <a:pt x="2595" y="49"/>
                    <a:pt x="2390" y="144"/>
                  </a:cubicBezTo>
                  <a:lnTo>
                    <a:pt x="362" y="1054"/>
                  </a:lnTo>
                  <a:cubicBezTo>
                    <a:pt x="110" y="1164"/>
                    <a:pt x="0" y="1471"/>
                    <a:pt x="110" y="1722"/>
                  </a:cubicBezTo>
                  <a:lnTo>
                    <a:pt x="154" y="1821"/>
                  </a:lnTo>
                  <a:cubicBezTo>
                    <a:pt x="242" y="2006"/>
                    <a:pt x="425" y="2121"/>
                    <a:pt x="620" y="2121"/>
                  </a:cubicBezTo>
                  <a:cubicBezTo>
                    <a:pt x="691" y="2121"/>
                    <a:pt x="763" y="2105"/>
                    <a:pt x="833" y="2073"/>
                  </a:cubicBezTo>
                  <a:lnTo>
                    <a:pt x="2599" y="1284"/>
                  </a:lnTo>
                  <a:lnTo>
                    <a:pt x="2292" y="3060"/>
                  </a:lnTo>
                  <a:lnTo>
                    <a:pt x="417" y="5231"/>
                  </a:lnTo>
                  <a:cubicBezTo>
                    <a:pt x="165" y="5516"/>
                    <a:pt x="197" y="5954"/>
                    <a:pt x="483" y="6196"/>
                  </a:cubicBezTo>
                  <a:cubicBezTo>
                    <a:pt x="612" y="6310"/>
                    <a:pt x="771" y="6366"/>
                    <a:pt x="929" y="6366"/>
                  </a:cubicBezTo>
                  <a:cubicBezTo>
                    <a:pt x="1120" y="6366"/>
                    <a:pt x="1310" y="6285"/>
                    <a:pt x="1447" y="6130"/>
                  </a:cubicBezTo>
                  <a:lnTo>
                    <a:pt x="3223" y="4080"/>
                  </a:lnTo>
                  <a:lnTo>
                    <a:pt x="4210" y="6612"/>
                  </a:lnTo>
                  <a:cubicBezTo>
                    <a:pt x="4311" y="6880"/>
                    <a:pt x="4571" y="7046"/>
                    <a:pt x="4845" y="7046"/>
                  </a:cubicBezTo>
                  <a:cubicBezTo>
                    <a:pt x="4930" y="7046"/>
                    <a:pt x="5016" y="7030"/>
                    <a:pt x="5099" y="6996"/>
                  </a:cubicBezTo>
                  <a:cubicBezTo>
                    <a:pt x="5450" y="6865"/>
                    <a:pt x="5625" y="6470"/>
                    <a:pt x="5482" y="6108"/>
                  </a:cubicBezTo>
                  <a:lnTo>
                    <a:pt x="4451" y="3433"/>
                  </a:lnTo>
                  <a:lnTo>
                    <a:pt x="4758" y="1657"/>
                  </a:lnTo>
                  <a:lnTo>
                    <a:pt x="6162" y="3006"/>
                  </a:lnTo>
                  <a:cubicBezTo>
                    <a:pt x="6256" y="3100"/>
                    <a:pt x="6381" y="3147"/>
                    <a:pt x="6506" y="3147"/>
                  </a:cubicBezTo>
                  <a:cubicBezTo>
                    <a:pt x="6642" y="3147"/>
                    <a:pt x="6778" y="3092"/>
                    <a:pt x="6875" y="2984"/>
                  </a:cubicBezTo>
                  <a:lnTo>
                    <a:pt x="6951" y="2918"/>
                  </a:lnTo>
                  <a:cubicBezTo>
                    <a:pt x="7149" y="2709"/>
                    <a:pt x="7138" y="2380"/>
                    <a:pt x="6941" y="2194"/>
                  </a:cubicBezTo>
                  <a:lnTo>
                    <a:pt x="5340" y="648"/>
                  </a:lnTo>
                  <a:cubicBezTo>
                    <a:pt x="5109" y="429"/>
                    <a:pt x="4824" y="287"/>
                    <a:pt x="4507" y="231"/>
                  </a:cubicBezTo>
                  <a:lnTo>
                    <a:pt x="3311" y="23"/>
                  </a:lnTo>
                  <a:cubicBezTo>
                    <a:pt x="3224" y="8"/>
                    <a:pt x="3135" y="0"/>
                    <a:pt x="3046"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8" name="Google Shape;108;p73"/>
            <p:cNvSpPr/>
            <p:nvPr/>
          </p:nvSpPr>
          <p:spPr>
            <a:xfrm>
              <a:off x="7170850" y="4390825"/>
              <a:ext cx="49100" cy="42900"/>
            </a:xfrm>
            <a:custGeom>
              <a:avLst/>
              <a:gdLst/>
              <a:ahLst/>
              <a:cxnLst/>
              <a:rect l="l" t="t" r="r" b="b"/>
              <a:pathLst>
                <a:path w="1964" h="1716" extrusionOk="0">
                  <a:moveTo>
                    <a:pt x="984" y="1"/>
                  </a:moveTo>
                  <a:cubicBezTo>
                    <a:pt x="669" y="1"/>
                    <a:pt x="368" y="171"/>
                    <a:pt x="220" y="475"/>
                  </a:cubicBezTo>
                  <a:cubicBezTo>
                    <a:pt x="1" y="891"/>
                    <a:pt x="176" y="1406"/>
                    <a:pt x="593" y="1625"/>
                  </a:cubicBezTo>
                  <a:cubicBezTo>
                    <a:pt x="718" y="1686"/>
                    <a:pt x="850" y="1715"/>
                    <a:pt x="980" y="1715"/>
                  </a:cubicBezTo>
                  <a:cubicBezTo>
                    <a:pt x="1296" y="1715"/>
                    <a:pt x="1600" y="1544"/>
                    <a:pt x="1755" y="1242"/>
                  </a:cubicBezTo>
                  <a:cubicBezTo>
                    <a:pt x="1964" y="825"/>
                    <a:pt x="1799" y="310"/>
                    <a:pt x="1372" y="90"/>
                  </a:cubicBezTo>
                  <a:cubicBezTo>
                    <a:pt x="1247" y="30"/>
                    <a:pt x="1114" y="1"/>
                    <a:pt x="984"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9" name="Google Shape;109;p73"/>
            <p:cNvSpPr/>
            <p:nvPr/>
          </p:nvSpPr>
          <p:spPr>
            <a:xfrm>
              <a:off x="7051900" y="4425325"/>
              <a:ext cx="192175" cy="184100"/>
            </a:xfrm>
            <a:custGeom>
              <a:avLst/>
              <a:gdLst/>
              <a:ahLst/>
              <a:cxnLst/>
              <a:rect l="l" t="t" r="r" b="b"/>
              <a:pathLst>
                <a:path w="7687" h="7364" extrusionOk="0">
                  <a:moveTo>
                    <a:pt x="4009" y="1"/>
                  </a:moveTo>
                  <a:cubicBezTo>
                    <a:pt x="3938" y="1"/>
                    <a:pt x="3866" y="6"/>
                    <a:pt x="3794" y="15"/>
                  </a:cubicBezTo>
                  <a:lnTo>
                    <a:pt x="1591" y="289"/>
                  </a:lnTo>
                  <a:cubicBezTo>
                    <a:pt x="1316" y="333"/>
                    <a:pt x="1119" y="586"/>
                    <a:pt x="1152" y="859"/>
                  </a:cubicBezTo>
                  <a:lnTo>
                    <a:pt x="1163" y="969"/>
                  </a:lnTo>
                  <a:cubicBezTo>
                    <a:pt x="1193" y="1223"/>
                    <a:pt x="1421" y="1411"/>
                    <a:pt x="1672" y="1411"/>
                  </a:cubicBezTo>
                  <a:cubicBezTo>
                    <a:pt x="1692" y="1411"/>
                    <a:pt x="1712" y="1410"/>
                    <a:pt x="1733" y="1407"/>
                  </a:cubicBezTo>
                  <a:lnTo>
                    <a:pt x="3662" y="1166"/>
                  </a:lnTo>
                  <a:lnTo>
                    <a:pt x="2851" y="2778"/>
                  </a:lnTo>
                  <a:lnTo>
                    <a:pt x="417" y="4302"/>
                  </a:lnTo>
                  <a:cubicBezTo>
                    <a:pt x="100" y="4511"/>
                    <a:pt x="0" y="4927"/>
                    <a:pt x="198" y="5256"/>
                  </a:cubicBezTo>
                  <a:cubicBezTo>
                    <a:pt x="332" y="5460"/>
                    <a:pt x="552" y="5574"/>
                    <a:pt x="776" y="5574"/>
                  </a:cubicBezTo>
                  <a:cubicBezTo>
                    <a:pt x="901" y="5574"/>
                    <a:pt x="1027" y="5539"/>
                    <a:pt x="1141" y="5464"/>
                  </a:cubicBezTo>
                  <a:lnTo>
                    <a:pt x="3443" y="4028"/>
                  </a:lnTo>
                  <a:lnTo>
                    <a:pt x="3640" y="6736"/>
                  </a:lnTo>
                  <a:cubicBezTo>
                    <a:pt x="3672" y="7089"/>
                    <a:pt x="3969" y="7364"/>
                    <a:pt x="4318" y="7364"/>
                  </a:cubicBezTo>
                  <a:cubicBezTo>
                    <a:pt x="4337" y="7364"/>
                    <a:pt x="4356" y="7363"/>
                    <a:pt x="4375" y="7361"/>
                  </a:cubicBezTo>
                  <a:cubicBezTo>
                    <a:pt x="4759" y="7339"/>
                    <a:pt x="5044" y="7010"/>
                    <a:pt x="5011" y="6626"/>
                  </a:cubicBezTo>
                  <a:lnTo>
                    <a:pt x="4803" y="3765"/>
                  </a:lnTo>
                  <a:lnTo>
                    <a:pt x="5614" y="2153"/>
                  </a:lnTo>
                  <a:lnTo>
                    <a:pt x="6557" y="3853"/>
                  </a:lnTo>
                  <a:cubicBezTo>
                    <a:pt x="6655" y="4018"/>
                    <a:pt x="6830" y="4111"/>
                    <a:pt x="7011" y="4111"/>
                  </a:cubicBezTo>
                  <a:cubicBezTo>
                    <a:pt x="7094" y="4111"/>
                    <a:pt x="7179" y="4092"/>
                    <a:pt x="7258" y="4050"/>
                  </a:cubicBezTo>
                  <a:lnTo>
                    <a:pt x="7346" y="3995"/>
                  </a:lnTo>
                  <a:cubicBezTo>
                    <a:pt x="7599" y="3863"/>
                    <a:pt x="7686" y="3546"/>
                    <a:pt x="7543" y="3305"/>
                  </a:cubicBezTo>
                  <a:lnTo>
                    <a:pt x="6469" y="1364"/>
                  </a:lnTo>
                  <a:cubicBezTo>
                    <a:pt x="6316" y="1090"/>
                    <a:pt x="6074" y="859"/>
                    <a:pt x="5789" y="717"/>
                  </a:cubicBezTo>
                  <a:lnTo>
                    <a:pt x="4715" y="169"/>
                  </a:lnTo>
                  <a:cubicBezTo>
                    <a:pt x="4494" y="58"/>
                    <a:pt x="4254" y="1"/>
                    <a:pt x="4009"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73"/>
            <p:cNvSpPr/>
            <p:nvPr/>
          </p:nvSpPr>
          <p:spPr>
            <a:xfrm>
              <a:off x="7323250" y="4495100"/>
              <a:ext cx="47450" cy="42975"/>
            </a:xfrm>
            <a:custGeom>
              <a:avLst/>
              <a:gdLst/>
              <a:ahLst/>
              <a:cxnLst/>
              <a:rect l="l" t="t" r="r" b="b"/>
              <a:pathLst>
                <a:path w="1898" h="1719" extrusionOk="0">
                  <a:moveTo>
                    <a:pt x="956" y="1"/>
                  </a:moveTo>
                  <a:cubicBezTo>
                    <a:pt x="728" y="1"/>
                    <a:pt x="499" y="91"/>
                    <a:pt x="329" y="272"/>
                  </a:cubicBezTo>
                  <a:cubicBezTo>
                    <a:pt x="1" y="612"/>
                    <a:pt x="12" y="1150"/>
                    <a:pt x="351" y="1478"/>
                  </a:cubicBezTo>
                  <a:cubicBezTo>
                    <a:pt x="522" y="1639"/>
                    <a:pt x="738" y="1718"/>
                    <a:pt x="952" y="1718"/>
                  </a:cubicBezTo>
                  <a:cubicBezTo>
                    <a:pt x="1177" y="1718"/>
                    <a:pt x="1400" y="1630"/>
                    <a:pt x="1569" y="1457"/>
                  </a:cubicBezTo>
                  <a:cubicBezTo>
                    <a:pt x="1898" y="1116"/>
                    <a:pt x="1886" y="568"/>
                    <a:pt x="1547" y="239"/>
                  </a:cubicBezTo>
                  <a:cubicBezTo>
                    <a:pt x="1382" y="80"/>
                    <a:pt x="1169" y="1"/>
                    <a:pt x="956"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1" name="Google Shape;111;p73"/>
            <p:cNvSpPr/>
            <p:nvPr/>
          </p:nvSpPr>
          <p:spPr>
            <a:xfrm>
              <a:off x="7169750" y="4505575"/>
              <a:ext cx="194100" cy="190050"/>
            </a:xfrm>
            <a:custGeom>
              <a:avLst/>
              <a:gdLst/>
              <a:ahLst/>
              <a:cxnLst/>
              <a:rect l="l" t="t" r="r" b="b"/>
              <a:pathLst>
                <a:path w="7764" h="7602" extrusionOk="0">
                  <a:moveTo>
                    <a:pt x="2804" y="1"/>
                  </a:moveTo>
                  <a:cubicBezTo>
                    <a:pt x="2560" y="1"/>
                    <a:pt x="2342" y="176"/>
                    <a:pt x="2293" y="424"/>
                  </a:cubicBezTo>
                  <a:lnTo>
                    <a:pt x="2281" y="533"/>
                  </a:lnTo>
                  <a:cubicBezTo>
                    <a:pt x="2227" y="807"/>
                    <a:pt x="2413" y="1070"/>
                    <a:pt x="2698" y="1125"/>
                  </a:cubicBezTo>
                  <a:lnTo>
                    <a:pt x="4617" y="1454"/>
                  </a:lnTo>
                  <a:lnTo>
                    <a:pt x="3356" y="2758"/>
                  </a:lnTo>
                  <a:lnTo>
                    <a:pt x="582" y="3504"/>
                  </a:lnTo>
                  <a:cubicBezTo>
                    <a:pt x="220" y="3603"/>
                    <a:pt x="1" y="3986"/>
                    <a:pt x="100" y="4349"/>
                  </a:cubicBezTo>
                  <a:cubicBezTo>
                    <a:pt x="192" y="4651"/>
                    <a:pt x="469" y="4854"/>
                    <a:pt x="768" y="4854"/>
                  </a:cubicBezTo>
                  <a:cubicBezTo>
                    <a:pt x="826" y="4854"/>
                    <a:pt x="885" y="4847"/>
                    <a:pt x="944" y="4831"/>
                  </a:cubicBezTo>
                  <a:lnTo>
                    <a:pt x="3564" y="4118"/>
                  </a:lnTo>
                  <a:lnTo>
                    <a:pt x="2972" y="6771"/>
                  </a:lnTo>
                  <a:cubicBezTo>
                    <a:pt x="2885" y="7133"/>
                    <a:pt x="3115" y="7506"/>
                    <a:pt x="3487" y="7582"/>
                  </a:cubicBezTo>
                  <a:cubicBezTo>
                    <a:pt x="3541" y="7595"/>
                    <a:pt x="3594" y="7601"/>
                    <a:pt x="3647" y="7601"/>
                  </a:cubicBezTo>
                  <a:cubicBezTo>
                    <a:pt x="3959" y="7601"/>
                    <a:pt x="4235" y="7387"/>
                    <a:pt x="4310" y="7068"/>
                  </a:cubicBezTo>
                  <a:lnTo>
                    <a:pt x="4935" y="4271"/>
                  </a:lnTo>
                  <a:lnTo>
                    <a:pt x="6184" y="2967"/>
                  </a:lnTo>
                  <a:lnTo>
                    <a:pt x="6601" y="4863"/>
                  </a:lnTo>
                  <a:cubicBezTo>
                    <a:pt x="6649" y="5104"/>
                    <a:pt x="6865" y="5268"/>
                    <a:pt x="7103" y="5268"/>
                  </a:cubicBezTo>
                  <a:cubicBezTo>
                    <a:pt x="7136" y="5268"/>
                    <a:pt x="7170" y="5265"/>
                    <a:pt x="7204" y="5258"/>
                  </a:cubicBezTo>
                  <a:lnTo>
                    <a:pt x="7314" y="5236"/>
                  </a:lnTo>
                  <a:cubicBezTo>
                    <a:pt x="7588" y="5170"/>
                    <a:pt x="7763" y="4897"/>
                    <a:pt x="7697" y="4622"/>
                  </a:cubicBezTo>
                  <a:lnTo>
                    <a:pt x="7237" y="2463"/>
                  </a:lnTo>
                  <a:cubicBezTo>
                    <a:pt x="7171" y="2144"/>
                    <a:pt x="7007" y="1859"/>
                    <a:pt x="6776" y="1640"/>
                  </a:cubicBezTo>
                  <a:lnTo>
                    <a:pt x="5899" y="807"/>
                  </a:lnTo>
                  <a:cubicBezTo>
                    <a:pt x="5670" y="588"/>
                    <a:pt x="5384" y="434"/>
                    <a:pt x="5066" y="390"/>
                  </a:cubicBezTo>
                  <a:lnTo>
                    <a:pt x="2885" y="7"/>
                  </a:lnTo>
                  <a:cubicBezTo>
                    <a:pt x="2858" y="3"/>
                    <a:pt x="2831" y="1"/>
                    <a:pt x="2804"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2" name="Google Shape;112;p73"/>
            <p:cNvSpPr/>
            <p:nvPr/>
          </p:nvSpPr>
          <p:spPr>
            <a:xfrm>
              <a:off x="7437000" y="4639200"/>
              <a:ext cx="49100" cy="43025"/>
            </a:xfrm>
            <a:custGeom>
              <a:avLst/>
              <a:gdLst/>
              <a:ahLst/>
              <a:cxnLst/>
              <a:rect l="l" t="t" r="r" b="b"/>
              <a:pathLst>
                <a:path w="1964" h="1721" extrusionOk="0">
                  <a:moveTo>
                    <a:pt x="983" y="1"/>
                  </a:moveTo>
                  <a:cubicBezTo>
                    <a:pt x="840" y="1"/>
                    <a:pt x="694" y="36"/>
                    <a:pt x="560" y="111"/>
                  </a:cubicBezTo>
                  <a:cubicBezTo>
                    <a:pt x="143" y="341"/>
                    <a:pt x="1" y="867"/>
                    <a:pt x="231" y="1284"/>
                  </a:cubicBezTo>
                  <a:cubicBezTo>
                    <a:pt x="388" y="1561"/>
                    <a:pt x="684" y="1720"/>
                    <a:pt x="988" y="1720"/>
                  </a:cubicBezTo>
                  <a:cubicBezTo>
                    <a:pt x="1129" y="1720"/>
                    <a:pt x="1272" y="1686"/>
                    <a:pt x="1404" y="1613"/>
                  </a:cubicBezTo>
                  <a:cubicBezTo>
                    <a:pt x="1821" y="1382"/>
                    <a:pt x="1963" y="856"/>
                    <a:pt x="1733" y="439"/>
                  </a:cubicBezTo>
                  <a:cubicBezTo>
                    <a:pt x="1577" y="157"/>
                    <a:pt x="1285" y="1"/>
                    <a:pt x="983"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3" name="Google Shape;113;p73"/>
            <p:cNvSpPr/>
            <p:nvPr/>
          </p:nvSpPr>
          <p:spPr>
            <a:xfrm>
              <a:off x="7265700" y="4618300"/>
              <a:ext cx="185300" cy="189225"/>
            </a:xfrm>
            <a:custGeom>
              <a:avLst/>
              <a:gdLst/>
              <a:ahLst/>
              <a:cxnLst/>
              <a:rect l="l" t="t" r="r" b="b"/>
              <a:pathLst>
                <a:path w="7412" h="7569" extrusionOk="0">
                  <a:moveTo>
                    <a:pt x="3700" y="0"/>
                  </a:moveTo>
                  <a:cubicBezTo>
                    <a:pt x="3516" y="0"/>
                    <a:pt x="3341" y="102"/>
                    <a:pt x="3257" y="278"/>
                  </a:cubicBezTo>
                  <a:lnTo>
                    <a:pt x="3202" y="376"/>
                  </a:lnTo>
                  <a:cubicBezTo>
                    <a:pt x="3081" y="629"/>
                    <a:pt x="3180" y="936"/>
                    <a:pt x="3432" y="1068"/>
                  </a:cubicBezTo>
                  <a:lnTo>
                    <a:pt x="5165" y="1933"/>
                  </a:lnTo>
                  <a:lnTo>
                    <a:pt x="3586" y="2822"/>
                  </a:lnTo>
                  <a:lnTo>
                    <a:pt x="724" y="2734"/>
                  </a:lnTo>
                  <a:cubicBezTo>
                    <a:pt x="711" y="2733"/>
                    <a:pt x="698" y="2733"/>
                    <a:pt x="685" y="2733"/>
                  </a:cubicBezTo>
                  <a:cubicBezTo>
                    <a:pt x="319" y="2733"/>
                    <a:pt x="22" y="3032"/>
                    <a:pt x="12" y="3392"/>
                  </a:cubicBezTo>
                  <a:cubicBezTo>
                    <a:pt x="0" y="3775"/>
                    <a:pt x="297" y="4082"/>
                    <a:pt x="680" y="4094"/>
                  </a:cubicBezTo>
                  <a:lnTo>
                    <a:pt x="3388" y="4181"/>
                  </a:lnTo>
                  <a:lnTo>
                    <a:pt x="2039" y="6549"/>
                  </a:lnTo>
                  <a:cubicBezTo>
                    <a:pt x="1853" y="6878"/>
                    <a:pt x="1974" y="7295"/>
                    <a:pt x="2303" y="7481"/>
                  </a:cubicBezTo>
                  <a:cubicBezTo>
                    <a:pt x="2408" y="7541"/>
                    <a:pt x="2522" y="7569"/>
                    <a:pt x="2635" y="7569"/>
                  </a:cubicBezTo>
                  <a:cubicBezTo>
                    <a:pt x="2875" y="7569"/>
                    <a:pt x="3108" y="7441"/>
                    <a:pt x="3235" y="7218"/>
                  </a:cubicBezTo>
                  <a:lnTo>
                    <a:pt x="4660" y="4729"/>
                  </a:lnTo>
                  <a:lnTo>
                    <a:pt x="6239" y="3841"/>
                  </a:lnTo>
                  <a:lnTo>
                    <a:pt x="6074" y="5782"/>
                  </a:lnTo>
                  <a:cubicBezTo>
                    <a:pt x="6052" y="6067"/>
                    <a:pt x="6261" y="6308"/>
                    <a:pt x="6535" y="6330"/>
                  </a:cubicBezTo>
                  <a:lnTo>
                    <a:pt x="6644" y="6341"/>
                  </a:lnTo>
                  <a:cubicBezTo>
                    <a:pt x="6658" y="6342"/>
                    <a:pt x="6672" y="6342"/>
                    <a:pt x="6685" y="6342"/>
                  </a:cubicBezTo>
                  <a:cubicBezTo>
                    <a:pt x="6952" y="6342"/>
                    <a:pt x="7172" y="6141"/>
                    <a:pt x="7192" y="5870"/>
                  </a:cubicBezTo>
                  <a:lnTo>
                    <a:pt x="7379" y="3666"/>
                  </a:lnTo>
                  <a:cubicBezTo>
                    <a:pt x="7412" y="3348"/>
                    <a:pt x="7335" y="3030"/>
                    <a:pt x="7182" y="2756"/>
                  </a:cubicBezTo>
                  <a:lnTo>
                    <a:pt x="6590" y="1692"/>
                  </a:lnTo>
                  <a:cubicBezTo>
                    <a:pt x="6436" y="1418"/>
                    <a:pt x="6206" y="1199"/>
                    <a:pt x="5921" y="1056"/>
                  </a:cubicBezTo>
                  <a:lnTo>
                    <a:pt x="3937" y="59"/>
                  </a:lnTo>
                  <a:cubicBezTo>
                    <a:pt x="3861" y="19"/>
                    <a:pt x="3780" y="0"/>
                    <a:pt x="370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 name="Google Shape;114;p73"/>
            <p:cNvSpPr/>
            <p:nvPr/>
          </p:nvSpPr>
          <p:spPr>
            <a:xfrm>
              <a:off x="7505525" y="4810325"/>
              <a:ext cx="46900" cy="43175"/>
            </a:xfrm>
            <a:custGeom>
              <a:avLst/>
              <a:gdLst/>
              <a:ahLst/>
              <a:cxnLst/>
              <a:rect l="l" t="t" r="r" b="b"/>
              <a:pathLst>
                <a:path w="1876" h="1727" extrusionOk="0">
                  <a:moveTo>
                    <a:pt x="935" y="0"/>
                  </a:moveTo>
                  <a:cubicBezTo>
                    <a:pt x="876" y="0"/>
                    <a:pt x="817" y="6"/>
                    <a:pt x="757" y="19"/>
                  </a:cubicBezTo>
                  <a:cubicBezTo>
                    <a:pt x="296" y="129"/>
                    <a:pt x="1" y="579"/>
                    <a:pt x="99" y="1050"/>
                  </a:cubicBezTo>
                  <a:cubicBezTo>
                    <a:pt x="185" y="1450"/>
                    <a:pt x="545" y="1727"/>
                    <a:pt x="940" y="1727"/>
                  </a:cubicBezTo>
                  <a:cubicBezTo>
                    <a:pt x="999" y="1727"/>
                    <a:pt x="1059" y="1721"/>
                    <a:pt x="1119" y="1708"/>
                  </a:cubicBezTo>
                  <a:cubicBezTo>
                    <a:pt x="1590" y="1598"/>
                    <a:pt x="1875" y="1149"/>
                    <a:pt x="1777" y="677"/>
                  </a:cubicBezTo>
                  <a:cubicBezTo>
                    <a:pt x="1691" y="276"/>
                    <a:pt x="1331" y="0"/>
                    <a:pt x="935"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5" name="Google Shape;115;p73"/>
            <p:cNvSpPr/>
            <p:nvPr/>
          </p:nvSpPr>
          <p:spPr>
            <a:xfrm>
              <a:off x="7326550" y="4760675"/>
              <a:ext cx="180925" cy="174575"/>
            </a:xfrm>
            <a:custGeom>
              <a:avLst/>
              <a:gdLst/>
              <a:ahLst/>
              <a:cxnLst/>
              <a:rect l="l" t="t" r="r" b="b"/>
              <a:pathLst>
                <a:path w="7237" h="6983" extrusionOk="0">
                  <a:moveTo>
                    <a:pt x="4502" y="0"/>
                  </a:moveTo>
                  <a:cubicBezTo>
                    <a:pt x="4366" y="0"/>
                    <a:pt x="4231" y="55"/>
                    <a:pt x="4134" y="163"/>
                  </a:cubicBezTo>
                  <a:lnTo>
                    <a:pt x="4057" y="240"/>
                  </a:lnTo>
                  <a:cubicBezTo>
                    <a:pt x="3859" y="438"/>
                    <a:pt x="3871" y="767"/>
                    <a:pt x="4079" y="964"/>
                  </a:cubicBezTo>
                  <a:lnTo>
                    <a:pt x="5482" y="2302"/>
                  </a:lnTo>
                  <a:lnTo>
                    <a:pt x="3717" y="2685"/>
                  </a:lnTo>
                  <a:lnTo>
                    <a:pt x="998" y="1764"/>
                  </a:lnTo>
                  <a:cubicBezTo>
                    <a:pt x="924" y="1739"/>
                    <a:pt x="848" y="1728"/>
                    <a:pt x="774" y="1728"/>
                  </a:cubicBezTo>
                  <a:cubicBezTo>
                    <a:pt x="486" y="1728"/>
                    <a:pt x="217" y="1904"/>
                    <a:pt x="121" y="2192"/>
                  </a:cubicBezTo>
                  <a:cubicBezTo>
                    <a:pt x="0" y="2543"/>
                    <a:pt x="197" y="2938"/>
                    <a:pt x="548" y="3058"/>
                  </a:cubicBezTo>
                  <a:lnTo>
                    <a:pt x="3125" y="3935"/>
                  </a:lnTo>
                  <a:lnTo>
                    <a:pt x="1152" y="5799"/>
                  </a:lnTo>
                  <a:cubicBezTo>
                    <a:pt x="877" y="6062"/>
                    <a:pt x="855" y="6490"/>
                    <a:pt x="1118" y="6764"/>
                  </a:cubicBezTo>
                  <a:cubicBezTo>
                    <a:pt x="1255" y="6906"/>
                    <a:pt x="1437" y="6978"/>
                    <a:pt x="1620" y="6978"/>
                  </a:cubicBezTo>
                  <a:cubicBezTo>
                    <a:pt x="1789" y="6978"/>
                    <a:pt x="1958" y="6917"/>
                    <a:pt x="2095" y="6797"/>
                  </a:cubicBezTo>
                  <a:lnTo>
                    <a:pt x="4178" y="4823"/>
                  </a:lnTo>
                  <a:lnTo>
                    <a:pt x="5942" y="4439"/>
                  </a:lnTo>
                  <a:lnTo>
                    <a:pt x="5219" y="6237"/>
                  </a:lnTo>
                  <a:cubicBezTo>
                    <a:pt x="5121" y="6500"/>
                    <a:pt x="5252" y="6797"/>
                    <a:pt x="5504" y="6906"/>
                  </a:cubicBezTo>
                  <a:lnTo>
                    <a:pt x="5603" y="6950"/>
                  </a:lnTo>
                  <a:cubicBezTo>
                    <a:pt x="5662" y="6973"/>
                    <a:pt x="5724" y="6983"/>
                    <a:pt x="5784" y="6983"/>
                  </a:cubicBezTo>
                  <a:cubicBezTo>
                    <a:pt x="5990" y="6983"/>
                    <a:pt x="6187" y="6860"/>
                    <a:pt x="6271" y="6665"/>
                  </a:cubicBezTo>
                  <a:lnTo>
                    <a:pt x="7094" y="4604"/>
                  </a:lnTo>
                  <a:cubicBezTo>
                    <a:pt x="7214" y="4308"/>
                    <a:pt x="7236" y="3979"/>
                    <a:pt x="7170" y="3672"/>
                  </a:cubicBezTo>
                  <a:lnTo>
                    <a:pt x="6907" y="2488"/>
                  </a:lnTo>
                  <a:cubicBezTo>
                    <a:pt x="6842" y="2181"/>
                    <a:pt x="6688" y="1896"/>
                    <a:pt x="6458" y="1676"/>
                  </a:cubicBezTo>
                  <a:lnTo>
                    <a:pt x="4846" y="141"/>
                  </a:lnTo>
                  <a:cubicBezTo>
                    <a:pt x="4751" y="47"/>
                    <a:pt x="4627" y="0"/>
                    <a:pt x="4502"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name="Civic Education by Slidesgo">
  <a:themeElements>
    <a:clrScheme name="Simple Light">
      <a:dk1>
        <a:srgbClr val="121010"/>
      </a:dk1>
      <a:lt1>
        <a:srgbClr val="FFF2E7"/>
      </a:lt1>
      <a:dk2>
        <a:srgbClr val="FFCE00"/>
      </a:dk2>
      <a:lt2>
        <a:srgbClr val="FFBA86"/>
      </a:lt2>
      <a:accent1>
        <a:srgbClr val="FF7C30"/>
      </a:accent1>
      <a:accent2>
        <a:srgbClr val="E36BB0"/>
      </a:accent2>
      <a:accent3>
        <a:srgbClr val="008FCA"/>
      </a:accent3>
      <a:accent4>
        <a:srgbClr val="065584"/>
      </a:accent4>
      <a:accent5>
        <a:srgbClr val="00C091"/>
      </a:accent5>
      <a:accent6>
        <a:srgbClr val="FFFFFF"/>
      </a:accent6>
      <a:hlink>
        <a:srgbClr val="12101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317</Words>
  <Application>Microsoft Office PowerPoint</Application>
  <PresentationFormat>On-screen Show (16:9)</PresentationFormat>
  <Paragraphs>44</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Civic Education by Slidesgo</vt:lpstr>
      <vt:lpstr>PowerPoint Presentation</vt:lpstr>
      <vt:lpstr>PowerPoint Presentation</vt:lpstr>
      <vt:lpstr>How can we help our community to build a better society?   What responsibilities could we fulfill to our nation?</vt:lpstr>
      <vt:lpstr>PowerPoint Presentation</vt:lpstr>
      <vt:lpstr>The Constitution guides us our duties as State and Citizens</vt:lpstr>
      <vt:lpstr>WHY DO WE NEED                    Constitution and Laws?</vt:lpstr>
      <vt:lpstr>Definition: Rights </vt:lpstr>
      <vt:lpstr> Fundamental rights and freedoms </vt:lpstr>
      <vt:lpstr>Rights &amp; Responsibility</vt:lpstr>
      <vt:lpstr>Duties of the state</vt:lpstr>
      <vt:lpstr>Responsibilities of Citizens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Mufassir</dc:creator>
  <cp:lastModifiedBy>Hassan Rafeeu</cp:lastModifiedBy>
  <cp:revision>4</cp:revision>
  <dcterms:modified xsi:type="dcterms:W3CDTF">2024-09-22T05:08:23Z</dcterms:modified>
</cp:coreProperties>
</file>